
<file path=[Content_Types].xml><?xml version="1.0" encoding="utf-8"?>
<Types xmlns="http://schemas.openxmlformats.org/package/2006/content-types">
  <Default Extension="jpg" ContentType="image/jpeg"/>
  <Default Extension="mp4" ContentType="video/mp4"/>
  <Default Extension="png" ContentType="image/png"/>
  <Default Extension="rels" ContentType="application/vnd.openxmlformats-package.relationships+xml"/>
  <Default Extension="tif" ContentType="image/tiff"/>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Lst>
  <p:sldIdLst>
    <p:sldId id="258" r:id="rId5"/>
    <p:sldId id="259" r:id="rId6"/>
    <p:sldId id="257" r:id="rId7"/>
    <p:sldId id="265" r:id="rId8"/>
    <p:sldId id="273" r:id="rId9"/>
    <p:sldId id="328" r:id="rId10"/>
    <p:sldId id="329" r:id="rId11"/>
    <p:sldId id="325" r:id="rId12"/>
    <p:sldId id="327" r:id="rId13"/>
  </p:sldIdLst>
  <p:sldSz cx="12192000" cy="6858000"/>
  <p:notesSz cx="6858000" cy="9144000"/>
  <p:defaultTextStyle>
    <a:defPPr>
      <a:defRPr lang="en-AT"/>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D0B39E92-DB17-40CD-A3A0-E94239B2254E}" v="4" dt="2020-01-15T17:28:30.390"/>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7994" autoAdjust="0"/>
    <p:restoredTop sz="94660"/>
  </p:normalViewPr>
  <p:slideViewPr>
    <p:cSldViewPr snapToGrid="0">
      <p:cViewPr varScale="1">
        <p:scale>
          <a:sx n="92" d="100"/>
          <a:sy n="92" d="100"/>
        </p:scale>
        <p:origin x="50" y="343"/>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microsoft.com/office/2015/10/relationships/revisionInfo" Target="revisionInfo.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viewProps" Target="viewProps.xml"/><Relationship Id="rId10" Type="http://schemas.openxmlformats.org/officeDocument/2006/relationships/slide" Target="slides/slide6.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presProps" Target="presProps.xml"/></Relationships>
</file>

<file path=ppt/media/image1.jpg>
</file>

<file path=ppt/media/image10.png>
</file>

<file path=ppt/media/image11.png>
</file>

<file path=ppt/media/image12.png>
</file>

<file path=ppt/media/image13.png>
</file>

<file path=ppt/media/image14.tif>
</file>

<file path=ppt/media/image15.png>
</file>

<file path=ppt/media/image16.png>
</file>

<file path=ppt/media/image2.tif>
</file>

<file path=ppt/media/image3.png>
</file>

<file path=ppt/media/image4.png>
</file>

<file path=ppt/media/image5.png>
</file>

<file path=ppt/media/image6.png>
</file>

<file path=ppt/media/image7.png>
</file>

<file path=ppt/media/image8.png>
</file>

<file path=ppt/media/image9.png>
</file>

<file path=ppt/media/media1.mp4>
</file>

<file path=ppt/media/media2.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990223-0DC2-4340-9BC1-46338D5575F5}"/>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AT"/>
          </a:p>
        </p:txBody>
      </p:sp>
      <p:sp>
        <p:nvSpPr>
          <p:cNvPr id="3" name="Subtitle 2">
            <a:extLst>
              <a:ext uri="{FF2B5EF4-FFF2-40B4-BE49-F238E27FC236}">
                <a16:creationId xmlns:a16="http://schemas.microsoft.com/office/drawing/2014/main" id="{05ACB3DE-0D63-4128-935C-3BC6EA3DEEB7}"/>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AT"/>
          </a:p>
        </p:txBody>
      </p:sp>
      <p:sp>
        <p:nvSpPr>
          <p:cNvPr id="4" name="Date Placeholder 3">
            <a:extLst>
              <a:ext uri="{FF2B5EF4-FFF2-40B4-BE49-F238E27FC236}">
                <a16:creationId xmlns:a16="http://schemas.microsoft.com/office/drawing/2014/main" id="{585AF2BA-C425-47F8-8D98-C3B6EDA1BD03}"/>
              </a:ext>
            </a:extLst>
          </p:cNvPr>
          <p:cNvSpPr>
            <a:spLocks noGrp="1"/>
          </p:cNvSpPr>
          <p:nvPr>
            <p:ph type="dt" sz="half" idx="10"/>
          </p:nvPr>
        </p:nvSpPr>
        <p:spPr/>
        <p:txBody>
          <a:bodyPr/>
          <a:lstStyle/>
          <a:p>
            <a:fld id="{2740DA1C-8C1F-4F41-AD3E-F76B1C92D35E}" type="datetimeFigureOut">
              <a:rPr lang="en-AT" smtClean="0"/>
              <a:t>15/01/2020</a:t>
            </a:fld>
            <a:endParaRPr lang="en-AT"/>
          </a:p>
        </p:txBody>
      </p:sp>
      <p:sp>
        <p:nvSpPr>
          <p:cNvPr id="5" name="Footer Placeholder 4">
            <a:extLst>
              <a:ext uri="{FF2B5EF4-FFF2-40B4-BE49-F238E27FC236}">
                <a16:creationId xmlns:a16="http://schemas.microsoft.com/office/drawing/2014/main" id="{DEA23F23-0D64-4833-B99B-7808BD3C617F}"/>
              </a:ext>
            </a:extLst>
          </p:cNvPr>
          <p:cNvSpPr>
            <a:spLocks noGrp="1"/>
          </p:cNvSpPr>
          <p:nvPr>
            <p:ph type="ftr" sz="quarter" idx="11"/>
          </p:nvPr>
        </p:nvSpPr>
        <p:spPr/>
        <p:txBody>
          <a:bodyPr/>
          <a:lstStyle/>
          <a:p>
            <a:endParaRPr lang="en-AT"/>
          </a:p>
        </p:txBody>
      </p:sp>
      <p:sp>
        <p:nvSpPr>
          <p:cNvPr id="6" name="Slide Number Placeholder 5">
            <a:extLst>
              <a:ext uri="{FF2B5EF4-FFF2-40B4-BE49-F238E27FC236}">
                <a16:creationId xmlns:a16="http://schemas.microsoft.com/office/drawing/2014/main" id="{925A8AB9-17EB-468D-9EC7-540DB8507B7D}"/>
              </a:ext>
            </a:extLst>
          </p:cNvPr>
          <p:cNvSpPr>
            <a:spLocks noGrp="1"/>
          </p:cNvSpPr>
          <p:nvPr>
            <p:ph type="sldNum" sz="quarter" idx="12"/>
          </p:nvPr>
        </p:nvSpPr>
        <p:spPr/>
        <p:txBody>
          <a:bodyPr/>
          <a:lstStyle/>
          <a:p>
            <a:fld id="{945F3BEB-2BE2-487F-9499-BB3C52AFE5AC}" type="slidenum">
              <a:rPr lang="en-AT" smtClean="0"/>
              <a:t>‹#›</a:t>
            </a:fld>
            <a:endParaRPr lang="en-AT"/>
          </a:p>
        </p:txBody>
      </p:sp>
    </p:spTree>
    <p:extLst>
      <p:ext uri="{BB962C8B-B14F-4D97-AF65-F5344CB8AC3E}">
        <p14:creationId xmlns:p14="http://schemas.microsoft.com/office/powerpoint/2010/main" val="314764276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D10E52-5BD4-48DB-B463-D2F68284FC3F}"/>
              </a:ext>
            </a:extLst>
          </p:cNvPr>
          <p:cNvSpPr>
            <a:spLocks noGrp="1"/>
          </p:cNvSpPr>
          <p:nvPr>
            <p:ph type="title"/>
          </p:nvPr>
        </p:nvSpPr>
        <p:spPr/>
        <p:txBody>
          <a:bodyPr/>
          <a:lstStyle/>
          <a:p>
            <a:r>
              <a:rPr lang="en-US"/>
              <a:t>Click to edit Master title style</a:t>
            </a:r>
            <a:endParaRPr lang="en-AT"/>
          </a:p>
        </p:txBody>
      </p:sp>
      <p:sp>
        <p:nvSpPr>
          <p:cNvPr id="3" name="Vertical Text Placeholder 2">
            <a:extLst>
              <a:ext uri="{FF2B5EF4-FFF2-40B4-BE49-F238E27FC236}">
                <a16:creationId xmlns:a16="http://schemas.microsoft.com/office/drawing/2014/main" id="{D1C79F05-7833-4B78-987B-4030BAA3FE90}"/>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T"/>
          </a:p>
        </p:txBody>
      </p:sp>
      <p:sp>
        <p:nvSpPr>
          <p:cNvPr id="4" name="Date Placeholder 3">
            <a:extLst>
              <a:ext uri="{FF2B5EF4-FFF2-40B4-BE49-F238E27FC236}">
                <a16:creationId xmlns:a16="http://schemas.microsoft.com/office/drawing/2014/main" id="{AB743DA8-E9F3-4988-8471-6B108D83F918}"/>
              </a:ext>
            </a:extLst>
          </p:cNvPr>
          <p:cNvSpPr>
            <a:spLocks noGrp="1"/>
          </p:cNvSpPr>
          <p:nvPr>
            <p:ph type="dt" sz="half" idx="10"/>
          </p:nvPr>
        </p:nvSpPr>
        <p:spPr/>
        <p:txBody>
          <a:bodyPr/>
          <a:lstStyle/>
          <a:p>
            <a:fld id="{2740DA1C-8C1F-4F41-AD3E-F76B1C92D35E}" type="datetimeFigureOut">
              <a:rPr lang="en-AT" smtClean="0"/>
              <a:t>15/01/2020</a:t>
            </a:fld>
            <a:endParaRPr lang="en-AT"/>
          </a:p>
        </p:txBody>
      </p:sp>
      <p:sp>
        <p:nvSpPr>
          <p:cNvPr id="5" name="Footer Placeholder 4">
            <a:extLst>
              <a:ext uri="{FF2B5EF4-FFF2-40B4-BE49-F238E27FC236}">
                <a16:creationId xmlns:a16="http://schemas.microsoft.com/office/drawing/2014/main" id="{56801BA6-618A-4993-BC6B-B1C06840867B}"/>
              </a:ext>
            </a:extLst>
          </p:cNvPr>
          <p:cNvSpPr>
            <a:spLocks noGrp="1"/>
          </p:cNvSpPr>
          <p:nvPr>
            <p:ph type="ftr" sz="quarter" idx="11"/>
          </p:nvPr>
        </p:nvSpPr>
        <p:spPr/>
        <p:txBody>
          <a:bodyPr/>
          <a:lstStyle/>
          <a:p>
            <a:endParaRPr lang="en-AT"/>
          </a:p>
        </p:txBody>
      </p:sp>
      <p:sp>
        <p:nvSpPr>
          <p:cNvPr id="6" name="Slide Number Placeholder 5">
            <a:extLst>
              <a:ext uri="{FF2B5EF4-FFF2-40B4-BE49-F238E27FC236}">
                <a16:creationId xmlns:a16="http://schemas.microsoft.com/office/drawing/2014/main" id="{91476DE9-50D0-47A1-A0E5-BE0EE06B315B}"/>
              </a:ext>
            </a:extLst>
          </p:cNvPr>
          <p:cNvSpPr>
            <a:spLocks noGrp="1"/>
          </p:cNvSpPr>
          <p:nvPr>
            <p:ph type="sldNum" sz="quarter" idx="12"/>
          </p:nvPr>
        </p:nvSpPr>
        <p:spPr/>
        <p:txBody>
          <a:bodyPr/>
          <a:lstStyle/>
          <a:p>
            <a:fld id="{945F3BEB-2BE2-487F-9499-BB3C52AFE5AC}" type="slidenum">
              <a:rPr lang="en-AT" smtClean="0"/>
              <a:t>‹#›</a:t>
            </a:fld>
            <a:endParaRPr lang="en-AT"/>
          </a:p>
        </p:txBody>
      </p:sp>
    </p:spTree>
    <p:extLst>
      <p:ext uri="{BB962C8B-B14F-4D97-AF65-F5344CB8AC3E}">
        <p14:creationId xmlns:p14="http://schemas.microsoft.com/office/powerpoint/2010/main" val="286873210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CE035491-7BD5-4458-9053-FD05682EED8B}"/>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AT"/>
          </a:p>
        </p:txBody>
      </p:sp>
      <p:sp>
        <p:nvSpPr>
          <p:cNvPr id="3" name="Vertical Text Placeholder 2">
            <a:extLst>
              <a:ext uri="{FF2B5EF4-FFF2-40B4-BE49-F238E27FC236}">
                <a16:creationId xmlns:a16="http://schemas.microsoft.com/office/drawing/2014/main" id="{B9FC4AD1-B478-4558-8152-4B2DA0993BE2}"/>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T"/>
          </a:p>
        </p:txBody>
      </p:sp>
      <p:sp>
        <p:nvSpPr>
          <p:cNvPr id="4" name="Date Placeholder 3">
            <a:extLst>
              <a:ext uri="{FF2B5EF4-FFF2-40B4-BE49-F238E27FC236}">
                <a16:creationId xmlns:a16="http://schemas.microsoft.com/office/drawing/2014/main" id="{39008474-6305-4D31-A4B9-372FB89D3FD6}"/>
              </a:ext>
            </a:extLst>
          </p:cNvPr>
          <p:cNvSpPr>
            <a:spLocks noGrp="1"/>
          </p:cNvSpPr>
          <p:nvPr>
            <p:ph type="dt" sz="half" idx="10"/>
          </p:nvPr>
        </p:nvSpPr>
        <p:spPr/>
        <p:txBody>
          <a:bodyPr/>
          <a:lstStyle/>
          <a:p>
            <a:fld id="{2740DA1C-8C1F-4F41-AD3E-F76B1C92D35E}" type="datetimeFigureOut">
              <a:rPr lang="en-AT" smtClean="0"/>
              <a:t>15/01/2020</a:t>
            </a:fld>
            <a:endParaRPr lang="en-AT"/>
          </a:p>
        </p:txBody>
      </p:sp>
      <p:sp>
        <p:nvSpPr>
          <p:cNvPr id="5" name="Footer Placeholder 4">
            <a:extLst>
              <a:ext uri="{FF2B5EF4-FFF2-40B4-BE49-F238E27FC236}">
                <a16:creationId xmlns:a16="http://schemas.microsoft.com/office/drawing/2014/main" id="{BF3BEF44-F8A5-4A05-849D-6BFA7EF34797}"/>
              </a:ext>
            </a:extLst>
          </p:cNvPr>
          <p:cNvSpPr>
            <a:spLocks noGrp="1"/>
          </p:cNvSpPr>
          <p:nvPr>
            <p:ph type="ftr" sz="quarter" idx="11"/>
          </p:nvPr>
        </p:nvSpPr>
        <p:spPr/>
        <p:txBody>
          <a:bodyPr/>
          <a:lstStyle/>
          <a:p>
            <a:endParaRPr lang="en-AT"/>
          </a:p>
        </p:txBody>
      </p:sp>
      <p:sp>
        <p:nvSpPr>
          <p:cNvPr id="6" name="Slide Number Placeholder 5">
            <a:extLst>
              <a:ext uri="{FF2B5EF4-FFF2-40B4-BE49-F238E27FC236}">
                <a16:creationId xmlns:a16="http://schemas.microsoft.com/office/drawing/2014/main" id="{58EB030A-46A5-4245-91B0-9445C9302993}"/>
              </a:ext>
            </a:extLst>
          </p:cNvPr>
          <p:cNvSpPr>
            <a:spLocks noGrp="1"/>
          </p:cNvSpPr>
          <p:nvPr>
            <p:ph type="sldNum" sz="quarter" idx="12"/>
          </p:nvPr>
        </p:nvSpPr>
        <p:spPr/>
        <p:txBody>
          <a:bodyPr/>
          <a:lstStyle/>
          <a:p>
            <a:fld id="{945F3BEB-2BE2-487F-9499-BB3C52AFE5AC}" type="slidenum">
              <a:rPr lang="en-AT" smtClean="0"/>
              <a:t>‹#›</a:t>
            </a:fld>
            <a:endParaRPr lang="en-AT"/>
          </a:p>
        </p:txBody>
      </p:sp>
    </p:spTree>
    <p:extLst>
      <p:ext uri="{BB962C8B-B14F-4D97-AF65-F5344CB8AC3E}">
        <p14:creationId xmlns:p14="http://schemas.microsoft.com/office/powerpoint/2010/main" val="403227743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20C44B-739F-45C8-BF50-35030DC25EFF}"/>
              </a:ext>
            </a:extLst>
          </p:cNvPr>
          <p:cNvSpPr>
            <a:spLocks noGrp="1"/>
          </p:cNvSpPr>
          <p:nvPr>
            <p:ph type="title"/>
          </p:nvPr>
        </p:nvSpPr>
        <p:spPr/>
        <p:txBody>
          <a:bodyPr/>
          <a:lstStyle/>
          <a:p>
            <a:r>
              <a:rPr lang="en-US"/>
              <a:t>Click to edit Master title style</a:t>
            </a:r>
            <a:endParaRPr lang="en-AT"/>
          </a:p>
        </p:txBody>
      </p:sp>
      <p:sp>
        <p:nvSpPr>
          <p:cNvPr id="3" name="Content Placeholder 2">
            <a:extLst>
              <a:ext uri="{FF2B5EF4-FFF2-40B4-BE49-F238E27FC236}">
                <a16:creationId xmlns:a16="http://schemas.microsoft.com/office/drawing/2014/main" id="{238EFE7E-3013-40E2-858E-2567178EAA75}"/>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T"/>
          </a:p>
        </p:txBody>
      </p:sp>
      <p:sp>
        <p:nvSpPr>
          <p:cNvPr id="4" name="Date Placeholder 3">
            <a:extLst>
              <a:ext uri="{FF2B5EF4-FFF2-40B4-BE49-F238E27FC236}">
                <a16:creationId xmlns:a16="http://schemas.microsoft.com/office/drawing/2014/main" id="{575AA083-4C6F-457E-B117-15A9FE856331}"/>
              </a:ext>
            </a:extLst>
          </p:cNvPr>
          <p:cNvSpPr>
            <a:spLocks noGrp="1"/>
          </p:cNvSpPr>
          <p:nvPr>
            <p:ph type="dt" sz="half" idx="10"/>
          </p:nvPr>
        </p:nvSpPr>
        <p:spPr/>
        <p:txBody>
          <a:bodyPr/>
          <a:lstStyle/>
          <a:p>
            <a:fld id="{2740DA1C-8C1F-4F41-AD3E-F76B1C92D35E}" type="datetimeFigureOut">
              <a:rPr lang="en-AT" smtClean="0"/>
              <a:t>15/01/2020</a:t>
            </a:fld>
            <a:endParaRPr lang="en-AT"/>
          </a:p>
        </p:txBody>
      </p:sp>
      <p:sp>
        <p:nvSpPr>
          <p:cNvPr id="5" name="Footer Placeholder 4">
            <a:extLst>
              <a:ext uri="{FF2B5EF4-FFF2-40B4-BE49-F238E27FC236}">
                <a16:creationId xmlns:a16="http://schemas.microsoft.com/office/drawing/2014/main" id="{F7FCC308-DB21-42C2-A463-4F3C73667D47}"/>
              </a:ext>
            </a:extLst>
          </p:cNvPr>
          <p:cNvSpPr>
            <a:spLocks noGrp="1"/>
          </p:cNvSpPr>
          <p:nvPr>
            <p:ph type="ftr" sz="quarter" idx="11"/>
          </p:nvPr>
        </p:nvSpPr>
        <p:spPr/>
        <p:txBody>
          <a:bodyPr/>
          <a:lstStyle/>
          <a:p>
            <a:endParaRPr lang="en-AT"/>
          </a:p>
        </p:txBody>
      </p:sp>
      <p:sp>
        <p:nvSpPr>
          <p:cNvPr id="6" name="Slide Number Placeholder 5">
            <a:extLst>
              <a:ext uri="{FF2B5EF4-FFF2-40B4-BE49-F238E27FC236}">
                <a16:creationId xmlns:a16="http://schemas.microsoft.com/office/drawing/2014/main" id="{B363F592-ED70-46F6-8026-E86A0182822B}"/>
              </a:ext>
            </a:extLst>
          </p:cNvPr>
          <p:cNvSpPr>
            <a:spLocks noGrp="1"/>
          </p:cNvSpPr>
          <p:nvPr>
            <p:ph type="sldNum" sz="quarter" idx="12"/>
          </p:nvPr>
        </p:nvSpPr>
        <p:spPr/>
        <p:txBody>
          <a:bodyPr/>
          <a:lstStyle/>
          <a:p>
            <a:fld id="{945F3BEB-2BE2-487F-9499-BB3C52AFE5AC}" type="slidenum">
              <a:rPr lang="en-AT" smtClean="0"/>
              <a:t>‹#›</a:t>
            </a:fld>
            <a:endParaRPr lang="en-AT"/>
          </a:p>
        </p:txBody>
      </p:sp>
    </p:spTree>
    <p:extLst>
      <p:ext uri="{BB962C8B-B14F-4D97-AF65-F5344CB8AC3E}">
        <p14:creationId xmlns:p14="http://schemas.microsoft.com/office/powerpoint/2010/main" val="348727405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D3C1BB-4AC5-4BF5-B200-75AF62D84AA3}"/>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AT"/>
          </a:p>
        </p:txBody>
      </p:sp>
      <p:sp>
        <p:nvSpPr>
          <p:cNvPr id="3" name="Text Placeholder 2">
            <a:extLst>
              <a:ext uri="{FF2B5EF4-FFF2-40B4-BE49-F238E27FC236}">
                <a16:creationId xmlns:a16="http://schemas.microsoft.com/office/drawing/2014/main" id="{CDB46FA4-B39F-4FF4-89E3-89812A6D2A14}"/>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3CB7B23F-E312-494A-B14C-DE4BC225D838}"/>
              </a:ext>
            </a:extLst>
          </p:cNvPr>
          <p:cNvSpPr>
            <a:spLocks noGrp="1"/>
          </p:cNvSpPr>
          <p:nvPr>
            <p:ph type="dt" sz="half" idx="10"/>
          </p:nvPr>
        </p:nvSpPr>
        <p:spPr/>
        <p:txBody>
          <a:bodyPr/>
          <a:lstStyle/>
          <a:p>
            <a:fld id="{2740DA1C-8C1F-4F41-AD3E-F76B1C92D35E}" type="datetimeFigureOut">
              <a:rPr lang="en-AT" smtClean="0"/>
              <a:t>15/01/2020</a:t>
            </a:fld>
            <a:endParaRPr lang="en-AT"/>
          </a:p>
        </p:txBody>
      </p:sp>
      <p:sp>
        <p:nvSpPr>
          <p:cNvPr id="5" name="Footer Placeholder 4">
            <a:extLst>
              <a:ext uri="{FF2B5EF4-FFF2-40B4-BE49-F238E27FC236}">
                <a16:creationId xmlns:a16="http://schemas.microsoft.com/office/drawing/2014/main" id="{91D651B2-D625-4D81-8D3F-FADE1D97495E}"/>
              </a:ext>
            </a:extLst>
          </p:cNvPr>
          <p:cNvSpPr>
            <a:spLocks noGrp="1"/>
          </p:cNvSpPr>
          <p:nvPr>
            <p:ph type="ftr" sz="quarter" idx="11"/>
          </p:nvPr>
        </p:nvSpPr>
        <p:spPr/>
        <p:txBody>
          <a:bodyPr/>
          <a:lstStyle/>
          <a:p>
            <a:endParaRPr lang="en-AT"/>
          </a:p>
        </p:txBody>
      </p:sp>
      <p:sp>
        <p:nvSpPr>
          <p:cNvPr id="6" name="Slide Number Placeholder 5">
            <a:extLst>
              <a:ext uri="{FF2B5EF4-FFF2-40B4-BE49-F238E27FC236}">
                <a16:creationId xmlns:a16="http://schemas.microsoft.com/office/drawing/2014/main" id="{09BDD181-A772-4BE4-9A24-A7CF3A53F6EE}"/>
              </a:ext>
            </a:extLst>
          </p:cNvPr>
          <p:cNvSpPr>
            <a:spLocks noGrp="1"/>
          </p:cNvSpPr>
          <p:nvPr>
            <p:ph type="sldNum" sz="quarter" idx="12"/>
          </p:nvPr>
        </p:nvSpPr>
        <p:spPr/>
        <p:txBody>
          <a:bodyPr/>
          <a:lstStyle/>
          <a:p>
            <a:fld id="{945F3BEB-2BE2-487F-9499-BB3C52AFE5AC}" type="slidenum">
              <a:rPr lang="en-AT" smtClean="0"/>
              <a:t>‹#›</a:t>
            </a:fld>
            <a:endParaRPr lang="en-AT"/>
          </a:p>
        </p:txBody>
      </p:sp>
    </p:spTree>
    <p:extLst>
      <p:ext uri="{BB962C8B-B14F-4D97-AF65-F5344CB8AC3E}">
        <p14:creationId xmlns:p14="http://schemas.microsoft.com/office/powerpoint/2010/main" val="118465291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3EB4CC-2851-4C77-875A-98E6D772F08D}"/>
              </a:ext>
            </a:extLst>
          </p:cNvPr>
          <p:cNvSpPr>
            <a:spLocks noGrp="1"/>
          </p:cNvSpPr>
          <p:nvPr>
            <p:ph type="title"/>
          </p:nvPr>
        </p:nvSpPr>
        <p:spPr/>
        <p:txBody>
          <a:bodyPr/>
          <a:lstStyle/>
          <a:p>
            <a:r>
              <a:rPr lang="en-US"/>
              <a:t>Click to edit Master title style</a:t>
            </a:r>
            <a:endParaRPr lang="en-AT"/>
          </a:p>
        </p:txBody>
      </p:sp>
      <p:sp>
        <p:nvSpPr>
          <p:cNvPr id="3" name="Content Placeholder 2">
            <a:extLst>
              <a:ext uri="{FF2B5EF4-FFF2-40B4-BE49-F238E27FC236}">
                <a16:creationId xmlns:a16="http://schemas.microsoft.com/office/drawing/2014/main" id="{B8EF2441-1121-4E7F-ABC5-E64FAD4BCFA3}"/>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T"/>
          </a:p>
        </p:txBody>
      </p:sp>
      <p:sp>
        <p:nvSpPr>
          <p:cNvPr id="4" name="Content Placeholder 3">
            <a:extLst>
              <a:ext uri="{FF2B5EF4-FFF2-40B4-BE49-F238E27FC236}">
                <a16:creationId xmlns:a16="http://schemas.microsoft.com/office/drawing/2014/main" id="{782D10F1-B380-46BC-9398-D18478540588}"/>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T"/>
          </a:p>
        </p:txBody>
      </p:sp>
      <p:sp>
        <p:nvSpPr>
          <p:cNvPr id="5" name="Date Placeholder 4">
            <a:extLst>
              <a:ext uri="{FF2B5EF4-FFF2-40B4-BE49-F238E27FC236}">
                <a16:creationId xmlns:a16="http://schemas.microsoft.com/office/drawing/2014/main" id="{3F64625F-8E9D-4101-8182-9D505729746B}"/>
              </a:ext>
            </a:extLst>
          </p:cNvPr>
          <p:cNvSpPr>
            <a:spLocks noGrp="1"/>
          </p:cNvSpPr>
          <p:nvPr>
            <p:ph type="dt" sz="half" idx="10"/>
          </p:nvPr>
        </p:nvSpPr>
        <p:spPr/>
        <p:txBody>
          <a:bodyPr/>
          <a:lstStyle/>
          <a:p>
            <a:fld id="{2740DA1C-8C1F-4F41-AD3E-F76B1C92D35E}" type="datetimeFigureOut">
              <a:rPr lang="en-AT" smtClean="0"/>
              <a:t>15/01/2020</a:t>
            </a:fld>
            <a:endParaRPr lang="en-AT"/>
          </a:p>
        </p:txBody>
      </p:sp>
      <p:sp>
        <p:nvSpPr>
          <p:cNvPr id="6" name="Footer Placeholder 5">
            <a:extLst>
              <a:ext uri="{FF2B5EF4-FFF2-40B4-BE49-F238E27FC236}">
                <a16:creationId xmlns:a16="http://schemas.microsoft.com/office/drawing/2014/main" id="{52A0C139-0AD0-488F-8F7E-D4B918953D70}"/>
              </a:ext>
            </a:extLst>
          </p:cNvPr>
          <p:cNvSpPr>
            <a:spLocks noGrp="1"/>
          </p:cNvSpPr>
          <p:nvPr>
            <p:ph type="ftr" sz="quarter" idx="11"/>
          </p:nvPr>
        </p:nvSpPr>
        <p:spPr/>
        <p:txBody>
          <a:bodyPr/>
          <a:lstStyle/>
          <a:p>
            <a:endParaRPr lang="en-AT"/>
          </a:p>
        </p:txBody>
      </p:sp>
      <p:sp>
        <p:nvSpPr>
          <p:cNvPr id="7" name="Slide Number Placeholder 6">
            <a:extLst>
              <a:ext uri="{FF2B5EF4-FFF2-40B4-BE49-F238E27FC236}">
                <a16:creationId xmlns:a16="http://schemas.microsoft.com/office/drawing/2014/main" id="{CC8AF7C6-B647-47E8-BB80-8535AB534E17}"/>
              </a:ext>
            </a:extLst>
          </p:cNvPr>
          <p:cNvSpPr>
            <a:spLocks noGrp="1"/>
          </p:cNvSpPr>
          <p:nvPr>
            <p:ph type="sldNum" sz="quarter" idx="12"/>
          </p:nvPr>
        </p:nvSpPr>
        <p:spPr/>
        <p:txBody>
          <a:bodyPr/>
          <a:lstStyle/>
          <a:p>
            <a:fld id="{945F3BEB-2BE2-487F-9499-BB3C52AFE5AC}" type="slidenum">
              <a:rPr lang="en-AT" smtClean="0"/>
              <a:t>‹#›</a:t>
            </a:fld>
            <a:endParaRPr lang="en-AT"/>
          </a:p>
        </p:txBody>
      </p:sp>
    </p:spTree>
    <p:extLst>
      <p:ext uri="{BB962C8B-B14F-4D97-AF65-F5344CB8AC3E}">
        <p14:creationId xmlns:p14="http://schemas.microsoft.com/office/powerpoint/2010/main" val="224744348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713A72-9077-4D60-B1F1-CDB37169221E}"/>
              </a:ext>
            </a:extLst>
          </p:cNvPr>
          <p:cNvSpPr>
            <a:spLocks noGrp="1"/>
          </p:cNvSpPr>
          <p:nvPr>
            <p:ph type="title"/>
          </p:nvPr>
        </p:nvSpPr>
        <p:spPr>
          <a:xfrm>
            <a:off x="839788" y="365125"/>
            <a:ext cx="10515600" cy="1325563"/>
          </a:xfrm>
        </p:spPr>
        <p:txBody>
          <a:bodyPr/>
          <a:lstStyle/>
          <a:p>
            <a:r>
              <a:rPr lang="en-US"/>
              <a:t>Click to edit Master title style</a:t>
            </a:r>
            <a:endParaRPr lang="en-AT"/>
          </a:p>
        </p:txBody>
      </p:sp>
      <p:sp>
        <p:nvSpPr>
          <p:cNvPr id="3" name="Text Placeholder 2">
            <a:extLst>
              <a:ext uri="{FF2B5EF4-FFF2-40B4-BE49-F238E27FC236}">
                <a16:creationId xmlns:a16="http://schemas.microsoft.com/office/drawing/2014/main" id="{5D515216-47EF-4573-99E1-80D9F29F310C}"/>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7DECED2F-6A54-4034-AAD5-2F566B82BA6D}"/>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T"/>
          </a:p>
        </p:txBody>
      </p:sp>
      <p:sp>
        <p:nvSpPr>
          <p:cNvPr id="5" name="Text Placeholder 4">
            <a:extLst>
              <a:ext uri="{FF2B5EF4-FFF2-40B4-BE49-F238E27FC236}">
                <a16:creationId xmlns:a16="http://schemas.microsoft.com/office/drawing/2014/main" id="{7968B712-B277-41A8-8B07-1B530F836D94}"/>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143BC837-A1DB-4317-B048-7D2BEAAC2433}"/>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T"/>
          </a:p>
        </p:txBody>
      </p:sp>
      <p:sp>
        <p:nvSpPr>
          <p:cNvPr id="7" name="Date Placeholder 6">
            <a:extLst>
              <a:ext uri="{FF2B5EF4-FFF2-40B4-BE49-F238E27FC236}">
                <a16:creationId xmlns:a16="http://schemas.microsoft.com/office/drawing/2014/main" id="{B61398E5-A10C-4989-B108-C62F7DF0E0AF}"/>
              </a:ext>
            </a:extLst>
          </p:cNvPr>
          <p:cNvSpPr>
            <a:spLocks noGrp="1"/>
          </p:cNvSpPr>
          <p:nvPr>
            <p:ph type="dt" sz="half" idx="10"/>
          </p:nvPr>
        </p:nvSpPr>
        <p:spPr/>
        <p:txBody>
          <a:bodyPr/>
          <a:lstStyle/>
          <a:p>
            <a:fld id="{2740DA1C-8C1F-4F41-AD3E-F76B1C92D35E}" type="datetimeFigureOut">
              <a:rPr lang="en-AT" smtClean="0"/>
              <a:t>15/01/2020</a:t>
            </a:fld>
            <a:endParaRPr lang="en-AT"/>
          </a:p>
        </p:txBody>
      </p:sp>
      <p:sp>
        <p:nvSpPr>
          <p:cNvPr id="8" name="Footer Placeholder 7">
            <a:extLst>
              <a:ext uri="{FF2B5EF4-FFF2-40B4-BE49-F238E27FC236}">
                <a16:creationId xmlns:a16="http://schemas.microsoft.com/office/drawing/2014/main" id="{85E7747A-66D8-4494-AC42-70C9718E1D52}"/>
              </a:ext>
            </a:extLst>
          </p:cNvPr>
          <p:cNvSpPr>
            <a:spLocks noGrp="1"/>
          </p:cNvSpPr>
          <p:nvPr>
            <p:ph type="ftr" sz="quarter" idx="11"/>
          </p:nvPr>
        </p:nvSpPr>
        <p:spPr/>
        <p:txBody>
          <a:bodyPr/>
          <a:lstStyle/>
          <a:p>
            <a:endParaRPr lang="en-AT"/>
          </a:p>
        </p:txBody>
      </p:sp>
      <p:sp>
        <p:nvSpPr>
          <p:cNvPr id="9" name="Slide Number Placeholder 8">
            <a:extLst>
              <a:ext uri="{FF2B5EF4-FFF2-40B4-BE49-F238E27FC236}">
                <a16:creationId xmlns:a16="http://schemas.microsoft.com/office/drawing/2014/main" id="{D4277461-B295-445D-8921-BA059535B0C6}"/>
              </a:ext>
            </a:extLst>
          </p:cNvPr>
          <p:cNvSpPr>
            <a:spLocks noGrp="1"/>
          </p:cNvSpPr>
          <p:nvPr>
            <p:ph type="sldNum" sz="quarter" idx="12"/>
          </p:nvPr>
        </p:nvSpPr>
        <p:spPr/>
        <p:txBody>
          <a:bodyPr/>
          <a:lstStyle/>
          <a:p>
            <a:fld id="{945F3BEB-2BE2-487F-9499-BB3C52AFE5AC}" type="slidenum">
              <a:rPr lang="en-AT" smtClean="0"/>
              <a:t>‹#›</a:t>
            </a:fld>
            <a:endParaRPr lang="en-AT"/>
          </a:p>
        </p:txBody>
      </p:sp>
    </p:spTree>
    <p:extLst>
      <p:ext uri="{BB962C8B-B14F-4D97-AF65-F5344CB8AC3E}">
        <p14:creationId xmlns:p14="http://schemas.microsoft.com/office/powerpoint/2010/main" val="346151592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6C7782-9245-4F53-90B6-BE63443042E0}"/>
              </a:ext>
            </a:extLst>
          </p:cNvPr>
          <p:cNvSpPr>
            <a:spLocks noGrp="1"/>
          </p:cNvSpPr>
          <p:nvPr>
            <p:ph type="title"/>
          </p:nvPr>
        </p:nvSpPr>
        <p:spPr/>
        <p:txBody>
          <a:bodyPr/>
          <a:lstStyle/>
          <a:p>
            <a:r>
              <a:rPr lang="en-US"/>
              <a:t>Click to edit Master title style</a:t>
            </a:r>
            <a:endParaRPr lang="en-AT"/>
          </a:p>
        </p:txBody>
      </p:sp>
      <p:sp>
        <p:nvSpPr>
          <p:cNvPr id="3" name="Date Placeholder 2">
            <a:extLst>
              <a:ext uri="{FF2B5EF4-FFF2-40B4-BE49-F238E27FC236}">
                <a16:creationId xmlns:a16="http://schemas.microsoft.com/office/drawing/2014/main" id="{185D9DD9-112F-4959-852A-D879F0BB076B}"/>
              </a:ext>
            </a:extLst>
          </p:cNvPr>
          <p:cNvSpPr>
            <a:spLocks noGrp="1"/>
          </p:cNvSpPr>
          <p:nvPr>
            <p:ph type="dt" sz="half" idx="10"/>
          </p:nvPr>
        </p:nvSpPr>
        <p:spPr/>
        <p:txBody>
          <a:bodyPr/>
          <a:lstStyle/>
          <a:p>
            <a:fld id="{2740DA1C-8C1F-4F41-AD3E-F76B1C92D35E}" type="datetimeFigureOut">
              <a:rPr lang="en-AT" smtClean="0"/>
              <a:t>15/01/2020</a:t>
            </a:fld>
            <a:endParaRPr lang="en-AT"/>
          </a:p>
        </p:txBody>
      </p:sp>
      <p:sp>
        <p:nvSpPr>
          <p:cNvPr id="4" name="Footer Placeholder 3">
            <a:extLst>
              <a:ext uri="{FF2B5EF4-FFF2-40B4-BE49-F238E27FC236}">
                <a16:creationId xmlns:a16="http://schemas.microsoft.com/office/drawing/2014/main" id="{89149522-3167-4869-8368-D5C3BE9C142D}"/>
              </a:ext>
            </a:extLst>
          </p:cNvPr>
          <p:cNvSpPr>
            <a:spLocks noGrp="1"/>
          </p:cNvSpPr>
          <p:nvPr>
            <p:ph type="ftr" sz="quarter" idx="11"/>
          </p:nvPr>
        </p:nvSpPr>
        <p:spPr/>
        <p:txBody>
          <a:bodyPr/>
          <a:lstStyle/>
          <a:p>
            <a:endParaRPr lang="en-AT"/>
          </a:p>
        </p:txBody>
      </p:sp>
      <p:sp>
        <p:nvSpPr>
          <p:cNvPr id="5" name="Slide Number Placeholder 4">
            <a:extLst>
              <a:ext uri="{FF2B5EF4-FFF2-40B4-BE49-F238E27FC236}">
                <a16:creationId xmlns:a16="http://schemas.microsoft.com/office/drawing/2014/main" id="{F33C3A07-0BD6-402F-B2E1-203285CB43B7}"/>
              </a:ext>
            </a:extLst>
          </p:cNvPr>
          <p:cNvSpPr>
            <a:spLocks noGrp="1"/>
          </p:cNvSpPr>
          <p:nvPr>
            <p:ph type="sldNum" sz="quarter" idx="12"/>
          </p:nvPr>
        </p:nvSpPr>
        <p:spPr/>
        <p:txBody>
          <a:bodyPr/>
          <a:lstStyle/>
          <a:p>
            <a:fld id="{945F3BEB-2BE2-487F-9499-BB3C52AFE5AC}" type="slidenum">
              <a:rPr lang="en-AT" smtClean="0"/>
              <a:t>‹#›</a:t>
            </a:fld>
            <a:endParaRPr lang="en-AT"/>
          </a:p>
        </p:txBody>
      </p:sp>
    </p:spTree>
    <p:extLst>
      <p:ext uri="{BB962C8B-B14F-4D97-AF65-F5344CB8AC3E}">
        <p14:creationId xmlns:p14="http://schemas.microsoft.com/office/powerpoint/2010/main" val="167571577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CDAFC260-7E7E-4CE8-B08F-48FA99AACCE4}"/>
              </a:ext>
            </a:extLst>
          </p:cNvPr>
          <p:cNvSpPr>
            <a:spLocks noGrp="1"/>
          </p:cNvSpPr>
          <p:nvPr>
            <p:ph type="dt" sz="half" idx="10"/>
          </p:nvPr>
        </p:nvSpPr>
        <p:spPr/>
        <p:txBody>
          <a:bodyPr/>
          <a:lstStyle/>
          <a:p>
            <a:fld id="{2740DA1C-8C1F-4F41-AD3E-F76B1C92D35E}" type="datetimeFigureOut">
              <a:rPr lang="en-AT" smtClean="0"/>
              <a:t>15/01/2020</a:t>
            </a:fld>
            <a:endParaRPr lang="en-AT"/>
          </a:p>
        </p:txBody>
      </p:sp>
      <p:sp>
        <p:nvSpPr>
          <p:cNvPr id="3" name="Footer Placeholder 2">
            <a:extLst>
              <a:ext uri="{FF2B5EF4-FFF2-40B4-BE49-F238E27FC236}">
                <a16:creationId xmlns:a16="http://schemas.microsoft.com/office/drawing/2014/main" id="{22A7728F-113F-4DD9-BE75-9FA0B0015945}"/>
              </a:ext>
            </a:extLst>
          </p:cNvPr>
          <p:cNvSpPr>
            <a:spLocks noGrp="1"/>
          </p:cNvSpPr>
          <p:nvPr>
            <p:ph type="ftr" sz="quarter" idx="11"/>
          </p:nvPr>
        </p:nvSpPr>
        <p:spPr/>
        <p:txBody>
          <a:bodyPr/>
          <a:lstStyle/>
          <a:p>
            <a:endParaRPr lang="en-AT"/>
          </a:p>
        </p:txBody>
      </p:sp>
      <p:sp>
        <p:nvSpPr>
          <p:cNvPr id="4" name="Slide Number Placeholder 3">
            <a:extLst>
              <a:ext uri="{FF2B5EF4-FFF2-40B4-BE49-F238E27FC236}">
                <a16:creationId xmlns:a16="http://schemas.microsoft.com/office/drawing/2014/main" id="{34DE491D-FC7D-4F1D-86C7-1302E46D4C44}"/>
              </a:ext>
            </a:extLst>
          </p:cNvPr>
          <p:cNvSpPr>
            <a:spLocks noGrp="1"/>
          </p:cNvSpPr>
          <p:nvPr>
            <p:ph type="sldNum" sz="quarter" idx="12"/>
          </p:nvPr>
        </p:nvSpPr>
        <p:spPr/>
        <p:txBody>
          <a:bodyPr/>
          <a:lstStyle/>
          <a:p>
            <a:fld id="{945F3BEB-2BE2-487F-9499-BB3C52AFE5AC}" type="slidenum">
              <a:rPr lang="en-AT" smtClean="0"/>
              <a:t>‹#›</a:t>
            </a:fld>
            <a:endParaRPr lang="en-AT"/>
          </a:p>
        </p:txBody>
      </p:sp>
    </p:spTree>
    <p:extLst>
      <p:ext uri="{BB962C8B-B14F-4D97-AF65-F5344CB8AC3E}">
        <p14:creationId xmlns:p14="http://schemas.microsoft.com/office/powerpoint/2010/main" val="398436086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E722D2-8805-470F-A8B6-9DD30A6FA9A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AT"/>
          </a:p>
        </p:txBody>
      </p:sp>
      <p:sp>
        <p:nvSpPr>
          <p:cNvPr id="3" name="Content Placeholder 2">
            <a:extLst>
              <a:ext uri="{FF2B5EF4-FFF2-40B4-BE49-F238E27FC236}">
                <a16:creationId xmlns:a16="http://schemas.microsoft.com/office/drawing/2014/main" id="{B0B9CEFA-E36A-47EE-8C56-7A9CAC088CBB}"/>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T"/>
          </a:p>
        </p:txBody>
      </p:sp>
      <p:sp>
        <p:nvSpPr>
          <p:cNvPr id="4" name="Text Placeholder 3">
            <a:extLst>
              <a:ext uri="{FF2B5EF4-FFF2-40B4-BE49-F238E27FC236}">
                <a16:creationId xmlns:a16="http://schemas.microsoft.com/office/drawing/2014/main" id="{4DBF9217-188E-4E6F-AB64-A6C1B79C72D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41A9C473-697F-4F9F-B8DF-5EE96320F1AD}"/>
              </a:ext>
            </a:extLst>
          </p:cNvPr>
          <p:cNvSpPr>
            <a:spLocks noGrp="1"/>
          </p:cNvSpPr>
          <p:nvPr>
            <p:ph type="dt" sz="half" idx="10"/>
          </p:nvPr>
        </p:nvSpPr>
        <p:spPr/>
        <p:txBody>
          <a:bodyPr/>
          <a:lstStyle/>
          <a:p>
            <a:fld id="{2740DA1C-8C1F-4F41-AD3E-F76B1C92D35E}" type="datetimeFigureOut">
              <a:rPr lang="en-AT" smtClean="0"/>
              <a:t>15/01/2020</a:t>
            </a:fld>
            <a:endParaRPr lang="en-AT"/>
          </a:p>
        </p:txBody>
      </p:sp>
      <p:sp>
        <p:nvSpPr>
          <p:cNvPr id="6" name="Footer Placeholder 5">
            <a:extLst>
              <a:ext uri="{FF2B5EF4-FFF2-40B4-BE49-F238E27FC236}">
                <a16:creationId xmlns:a16="http://schemas.microsoft.com/office/drawing/2014/main" id="{E211DFEC-A5B8-46E3-938D-6FD5BE1C8337}"/>
              </a:ext>
            </a:extLst>
          </p:cNvPr>
          <p:cNvSpPr>
            <a:spLocks noGrp="1"/>
          </p:cNvSpPr>
          <p:nvPr>
            <p:ph type="ftr" sz="quarter" idx="11"/>
          </p:nvPr>
        </p:nvSpPr>
        <p:spPr/>
        <p:txBody>
          <a:bodyPr/>
          <a:lstStyle/>
          <a:p>
            <a:endParaRPr lang="en-AT"/>
          </a:p>
        </p:txBody>
      </p:sp>
      <p:sp>
        <p:nvSpPr>
          <p:cNvPr id="7" name="Slide Number Placeholder 6">
            <a:extLst>
              <a:ext uri="{FF2B5EF4-FFF2-40B4-BE49-F238E27FC236}">
                <a16:creationId xmlns:a16="http://schemas.microsoft.com/office/drawing/2014/main" id="{12E1EC13-5EAB-466C-9C92-6F6566CACBC8}"/>
              </a:ext>
            </a:extLst>
          </p:cNvPr>
          <p:cNvSpPr>
            <a:spLocks noGrp="1"/>
          </p:cNvSpPr>
          <p:nvPr>
            <p:ph type="sldNum" sz="quarter" idx="12"/>
          </p:nvPr>
        </p:nvSpPr>
        <p:spPr/>
        <p:txBody>
          <a:bodyPr/>
          <a:lstStyle/>
          <a:p>
            <a:fld id="{945F3BEB-2BE2-487F-9499-BB3C52AFE5AC}" type="slidenum">
              <a:rPr lang="en-AT" smtClean="0"/>
              <a:t>‹#›</a:t>
            </a:fld>
            <a:endParaRPr lang="en-AT"/>
          </a:p>
        </p:txBody>
      </p:sp>
    </p:spTree>
    <p:extLst>
      <p:ext uri="{BB962C8B-B14F-4D97-AF65-F5344CB8AC3E}">
        <p14:creationId xmlns:p14="http://schemas.microsoft.com/office/powerpoint/2010/main" val="164780574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67B418-4282-4B89-8CF9-4E161BDBF71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AT"/>
          </a:p>
        </p:txBody>
      </p:sp>
      <p:sp>
        <p:nvSpPr>
          <p:cNvPr id="3" name="Picture Placeholder 2">
            <a:extLst>
              <a:ext uri="{FF2B5EF4-FFF2-40B4-BE49-F238E27FC236}">
                <a16:creationId xmlns:a16="http://schemas.microsoft.com/office/drawing/2014/main" id="{91C69FAE-1C4B-4D2D-B26C-6923A5348973}"/>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AT"/>
          </a:p>
        </p:txBody>
      </p:sp>
      <p:sp>
        <p:nvSpPr>
          <p:cNvPr id="4" name="Text Placeholder 3">
            <a:extLst>
              <a:ext uri="{FF2B5EF4-FFF2-40B4-BE49-F238E27FC236}">
                <a16:creationId xmlns:a16="http://schemas.microsoft.com/office/drawing/2014/main" id="{0E07D278-7D9B-4AB6-8EA0-B2AA11FFE1A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45507840-934D-4084-81A4-FCF79BF215DB}"/>
              </a:ext>
            </a:extLst>
          </p:cNvPr>
          <p:cNvSpPr>
            <a:spLocks noGrp="1"/>
          </p:cNvSpPr>
          <p:nvPr>
            <p:ph type="dt" sz="half" idx="10"/>
          </p:nvPr>
        </p:nvSpPr>
        <p:spPr/>
        <p:txBody>
          <a:bodyPr/>
          <a:lstStyle/>
          <a:p>
            <a:fld id="{2740DA1C-8C1F-4F41-AD3E-F76B1C92D35E}" type="datetimeFigureOut">
              <a:rPr lang="en-AT" smtClean="0"/>
              <a:t>15/01/2020</a:t>
            </a:fld>
            <a:endParaRPr lang="en-AT"/>
          </a:p>
        </p:txBody>
      </p:sp>
      <p:sp>
        <p:nvSpPr>
          <p:cNvPr id="6" name="Footer Placeholder 5">
            <a:extLst>
              <a:ext uri="{FF2B5EF4-FFF2-40B4-BE49-F238E27FC236}">
                <a16:creationId xmlns:a16="http://schemas.microsoft.com/office/drawing/2014/main" id="{03A4F019-49C4-46E0-85CB-D53931377349}"/>
              </a:ext>
            </a:extLst>
          </p:cNvPr>
          <p:cNvSpPr>
            <a:spLocks noGrp="1"/>
          </p:cNvSpPr>
          <p:nvPr>
            <p:ph type="ftr" sz="quarter" idx="11"/>
          </p:nvPr>
        </p:nvSpPr>
        <p:spPr/>
        <p:txBody>
          <a:bodyPr/>
          <a:lstStyle/>
          <a:p>
            <a:endParaRPr lang="en-AT"/>
          </a:p>
        </p:txBody>
      </p:sp>
      <p:sp>
        <p:nvSpPr>
          <p:cNvPr id="7" name="Slide Number Placeholder 6">
            <a:extLst>
              <a:ext uri="{FF2B5EF4-FFF2-40B4-BE49-F238E27FC236}">
                <a16:creationId xmlns:a16="http://schemas.microsoft.com/office/drawing/2014/main" id="{B4D1ECB3-CE14-47D5-A232-4525C238D0A2}"/>
              </a:ext>
            </a:extLst>
          </p:cNvPr>
          <p:cNvSpPr>
            <a:spLocks noGrp="1"/>
          </p:cNvSpPr>
          <p:nvPr>
            <p:ph type="sldNum" sz="quarter" idx="12"/>
          </p:nvPr>
        </p:nvSpPr>
        <p:spPr/>
        <p:txBody>
          <a:bodyPr/>
          <a:lstStyle/>
          <a:p>
            <a:fld id="{945F3BEB-2BE2-487F-9499-BB3C52AFE5AC}" type="slidenum">
              <a:rPr lang="en-AT" smtClean="0"/>
              <a:t>‹#›</a:t>
            </a:fld>
            <a:endParaRPr lang="en-AT"/>
          </a:p>
        </p:txBody>
      </p:sp>
    </p:spTree>
    <p:extLst>
      <p:ext uri="{BB962C8B-B14F-4D97-AF65-F5344CB8AC3E}">
        <p14:creationId xmlns:p14="http://schemas.microsoft.com/office/powerpoint/2010/main" val="373058962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22636414-0D56-450B-B8B0-85D696BABB62}"/>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AT"/>
          </a:p>
        </p:txBody>
      </p:sp>
      <p:sp>
        <p:nvSpPr>
          <p:cNvPr id="3" name="Text Placeholder 2">
            <a:extLst>
              <a:ext uri="{FF2B5EF4-FFF2-40B4-BE49-F238E27FC236}">
                <a16:creationId xmlns:a16="http://schemas.microsoft.com/office/drawing/2014/main" id="{3C6146E8-04A5-4DFB-AC54-A21223BB37DC}"/>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T"/>
          </a:p>
        </p:txBody>
      </p:sp>
      <p:sp>
        <p:nvSpPr>
          <p:cNvPr id="4" name="Date Placeholder 3">
            <a:extLst>
              <a:ext uri="{FF2B5EF4-FFF2-40B4-BE49-F238E27FC236}">
                <a16:creationId xmlns:a16="http://schemas.microsoft.com/office/drawing/2014/main" id="{2F737825-E2C5-4C6A-A939-C429B745813E}"/>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740DA1C-8C1F-4F41-AD3E-F76B1C92D35E}" type="datetimeFigureOut">
              <a:rPr lang="en-AT" smtClean="0"/>
              <a:t>15/01/2020</a:t>
            </a:fld>
            <a:endParaRPr lang="en-AT"/>
          </a:p>
        </p:txBody>
      </p:sp>
      <p:sp>
        <p:nvSpPr>
          <p:cNvPr id="5" name="Footer Placeholder 4">
            <a:extLst>
              <a:ext uri="{FF2B5EF4-FFF2-40B4-BE49-F238E27FC236}">
                <a16:creationId xmlns:a16="http://schemas.microsoft.com/office/drawing/2014/main" id="{B5C6D945-499C-4B26-BEF5-2B59F8819CC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AT"/>
          </a:p>
        </p:txBody>
      </p:sp>
      <p:sp>
        <p:nvSpPr>
          <p:cNvPr id="6" name="Slide Number Placeholder 5">
            <a:extLst>
              <a:ext uri="{FF2B5EF4-FFF2-40B4-BE49-F238E27FC236}">
                <a16:creationId xmlns:a16="http://schemas.microsoft.com/office/drawing/2014/main" id="{3967855A-5483-4F75-98D9-1B1C77DCB2C1}"/>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45F3BEB-2BE2-487F-9499-BB3C52AFE5AC}" type="slidenum">
              <a:rPr lang="en-AT" smtClean="0"/>
              <a:t>‹#›</a:t>
            </a:fld>
            <a:endParaRPr lang="en-AT"/>
          </a:p>
        </p:txBody>
      </p:sp>
    </p:spTree>
    <p:extLst>
      <p:ext uri="{BB962C8B-B14F-4D97-AF65-F5344CB8AC3E}">
        <p14:creationId xmlns:p14="http://schemas.microsoft.com/office/powerpoint/2010/main" val="141217800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AT"/>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9.xml"/></Relationships>
</file>

<file path=ppt/slides/_rels/slide2.xml.rels><?xml version="1.0" encoding="UTF-8" standalone="yes"?>
<Relationships xmlns="http://schemas.openxmlformats.org/package/2006/relationships"><Relationship Id="rId2" Type="http://schemas.openxmlformats.org/officeDocument/2006/relationships/image" Target="../media/image2.tif"/><Relationship Id="rId1" Type="http://schemas.openxmlformats.org/officeDocument/2006/relationships/slideLayout" Target="../slideLayouts/slideLayout9.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9.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4.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s>
</file>

<file path=ppt/slides/_rels/slide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8.xml"/><Relationship Id="rId4" Type="http://schemas.openxmlformats.org/officeDocument/2006/relationships/image" Target="../media/image11.png"/></Relationships>
</file>

<file path=ppt/slides/_rels/slide6.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8.xml"/></Relationships>
</file>

<file path=ppt/slides/_rels/slide7.xml.rels><?xml version="1.0" encoding="UTF-8" standalone="yes"?>
<Relationships xmlns="http://schemas.openxmlformats.org/package/2006/relationships"><Relationship Id="rId3" Type="http://schemas.openxmlformats.org/officeDocument/2006/relationships/image" Target="../media/image14.tif"/><Relationship Id="rId2" Type="http://schemas.openxmlformats.org/officeDocument/2006/relationships/image" Target="../media/image13.png"/><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8.xml"/><Relationship Id="rId2" Type="http://schemas.openxmlformats.org/officeDocument/2006/relationships/video" Target="../media/media2.mp4"/><Relationship Id="rId1" Type="http://schemas.microsoft.com/office/2007/relationships/media" Target="../media/media2.mp4"/><Relationship Id="rId4" Type="http://schemas.openxmlformats.org/officeDocument/2006/relationships/image" Target="../media/image15.png"/></Relationships>
</file>

<file path=ppt/slides/_rels/slide9.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8.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8" name="Rectangle 17">
            <a:extLst>
              <a:ext uri="{FF2B5EF4-FFF2-40B4-BE49-F238E27FC236}">
                <a16:creationId xmlns:a16="http://schemas.microsoft.com/office/drawing/2014/main" id="{36D30126-6314-4A93-B27E-5C66CF7819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29184" y="321732"/>
            <a:ext cx="7056669" cy="4102852"/>
          </a:xfrm>
          <a:prstGeom prst="rect">
            <a:avLst/>
          </a:prstGeom>
          <a:solidFill>
            <a:srgbClr val="7F7F7F">
              <a:alpha val="2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 name="Picture Placeholder 12" descr="A picture containing text&#10;&#10;Description automatically generated">
            <a:extLst>
              <a:ext uri="{FF2B5EF4-FFF2-40B4-BE49-F238E27FC236}">
                <a16:creationId xmlns:a16="http://schemas.microsoft.com/office/drawing/2014/main" id="{FD59D6A3-99EB-4FD1-A8B9-3F3DC8EE4388}"/>
              </a:ext>
            </a:extLst>
          </p:cNvPr>
          <p:cNvPicPr>
            <a:picLocks noGrp="1" noChangeAspect="1"/>
          </p:cNvPicPr>
          <p:nvPr>
            <p:ph type="pic" idx="1"/>
          </p:nvPr>
        </p:nvPicPr>
        <p:blipFill rotWithShape="1">
          <a:blip r:embed="rId2">
            <a:extLst>
              <a:ext uri="{28A0092B-C50C-407E-A947-70E740481C1C}">
                <a14:useLocalDpi xmlns:a14="http://schemas.microsoft.com/office/drawing/2010/main" val="0"/>
              </a:ext>
            </a:extLst>
          </a:blip>
          <a:srcRect t="3814" r="1" b="1"/>
          <a:stretch/>
        </p:blipFill>
        <p:spPr>
          <a:xfrm>
            <a:off x="723234" y="549714"/>
            <a:ext cx="6266929" cy="3646887"/>
          </a:xfrm>
          <a:prstGeom prst="rect">
            <a:avLst/>
          </a:prstGeom>
        </p:spPr>
      </p:pic>
      <p:sp>
        <p:nvSpPr>
          <p:cNvPr id="20" name="Rectangle 19">
            <a:extLst>
              <a:ext uri="{FF2B5EF4-FFF2-40B4-BE49-F238E27FC236}">
                <a16:creationId xmlns:a16="http://schemas.microsoft.com/office/drawing/2014/main" id="{4038CB10-1F5C-4D54-9DF7-12586DE5B00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27546" y="4570891"/>
            <a:ext cx="7058307" cy="1964266"/>
          </a:xfrm>
          <a:prstGeom prst="rect">
            <a:avLst/>
          </a:prstGeom>
          <a:solidFill>
            <a:srgbClr val="272B6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76D42656-844B-4A51-82CC-4B3CFF60A662}"/>
              </a:ext>
            </a:extLst>
          </p:cNvPr>
          <p:cNvSpPr>
            <a:spLocks noGrp="1"/>
          </p:cNvSpPr>
          <p:nvPr>
            <p:ph type="title"/>
          </p:nvPr>
        </p:nvSpPr>
        <p:spPr>
          <a:xfrm>
            <a:off x="524256" y="4767072"/>
            <a:ext cx="6594189" cy="1625210"/>
          </a:xfrm>
        </p:spPr>
        <p:txBody>
          <a:bodyPr vert="horz" lIns="91440" tIns="45720" rIns="91440" bIns="45720" rtlCol="0" anchor="ctr">
            <a:normAutofit/>
          </a:bodyPr>
          <a:lstStyle/>
          <a:p>
            <a:r>
              <a:rPr lang="en-US" sz="4400" kern="1200">
                <a:solidFill>
                  <a:srgbClr val="FFFFFF"/>
                </a:solidFill>
                <a:latin typeface="+mj-lt"/>
                <a:ea typeface="+mj-ea"/>
                <a:cs typeface="+mj-cs"/>
              </a:rPr>
              <a:t>The Community Water Model (CWatM)</a:t>
            </a:r>
          </a:p>
        </p:txBody>
      </p:sp>
      <p:sp>
        <p:nvSpPr>
          <p:cNvPr id="22" name="Rectangle 21">
            <a:extLst>
              <a:ext uri="{FF2B5EF4-FFF2-40B4-BE49-F238E27FC236}">
                <a16:creationId xmlns:a16="http://schemas.microsoft.com/office/drawing/2014/main" id="{73ED6512-6858-4552-B699-9A97FE9A4EA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534655" y="321732"/>
            <a:ext cx="4335613" cy="6214534"/>
          </a:xfrm>
          <a:prstGeom prst="rect">
            <a:avLst/>
          </a:prstGeom>
          <a:solidFill>
            <a:srgbClr val="5959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 name="Text Placeholder 3">
            <a:extLst>
              <a:ext uri="{FF2B5EF4-FFF2-40B4-BE49-F238E27FC236}">
                <a16:creationId xmlns:a16="http://schemas.microsoft.com/office/drawing/2014/main" id="{6C636212-3469-4316-95FC-13D052F94224}"/>
              </a:ext>
            </a:extLst>
          </p:cNvPr>
          <p:cNvSpPr>
            <a:spLocks noGrp="1"/>
          </p:cNvSpPr>
          <p:nvPr>
            <p:ph type="body" sz="half" idx="2"/>
          </p:nvPr>
        </p:nvSpPr>
        <p:spPr>
          <a:xfrm>
            <a:off x="8029319" y="917725"/>
            <a:ext cx="3424739" cy="4852362"/>
          </a:xfrm>
        </p:spPr>
        <p:txBody>
          <a:bodyPr vert="horz" lIns="91440" tIns="45720" rIns="91440" bIns="45720" rtlCol="0" anchor="ctr">
            <a:normAutofit/>
          </a:bodyPr>
          <a:lstStyle/>
          <a:p>
            <a:r>
              <a:rPr lang="en-US" sz="2000" dirty="0">
                <a:solidFill>
                  <a:srgbClr val="FFFFFF"/>
                </a:solidFill>
              </a:rPr>
              <a:t>The Community Water Model (CWatM) is an open-source process-based hydrological model developed at IIASA</a:t>
            </a:r>
          </a:p>
          <a:p>
            <a:endParaRPr lang="en-US" sz="2000" dirty="0">
              <a:solidFill>
                <a:srgbClr val="FFFFFF"/>
              </a:solidFill>
            </a:endParaRPr>
          </a:p>
          <a:p>
            <a:r>
              <a:rPr lang="en-US" sz="2000" dirty="0">
                <a:solidFill>
                  <a:srgbClr val="FFFFFF"/>
                </a:solidFill>
              </a:rPr>
              <a:t>A region is simulated as a connected grid of cells where the water fluxes within and between cells at a daily timestep. </a:t>
            </a:r>
          </a:p>
        </p:txBody>
      </p:sp>
    </p:spTree>
    <p:extLst>
      <p:ext uri="{BB962C8B-B14F-4D97-AF65-F5344CB8AC3E}">
        <p14:creationId xmlns:p14="http://schemas.microsoft.com/office/powerpoint/2010/main" val="133346857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7" name="Rectangle 26">
            <a:extLst>
              <a:ext uri="{FF2B5EF4-FFF2-40B4-BE49-F238E27FC236}">
                <a16:creationId xmlns:a16="http://schemas.microsoft.com/office/drawing/2014/main" id="{4038CB10-1F5C-4D54-9DF7-12586DE5B00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27546" y="4572000"/>
            <a:ext cx="7058307" cy="1964266"/>
          </a:xfrm>
          <a:prstGeom prst="rect">
            <a:avLst/>
          </a:prstGeom>
          <a:solidFill>
            <a:srgbClr val="4E4E3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76D42656-844B-4A51-82CC-4B3CFF60A662}"/>
              </a:ext>
            </a:extLst>
          </p:cNvPr>
          <p:cNvSpPr>
            <a:spLocks noGrp="1"/>
          </p:cNvSpPr>
          <p:nvPr>
            <p:ph type="title"/>
          </p:nvPr>
        </p:nvSpPr>
        <p:spPr>
          <a:xfrm>
            <a:off x="524256" y="4767072"/>
            <a:ext cx="6594189" cy="1625210"/>
          </a:xfrm>
        </p:spPr>
        <p:txBody>
          <a:bodyPr vert="horz" lIns="91440" tIns="45720" rIns="91440" bIns="45720" rtlCol="0" anchor="ctr">
            <a:normAutofit/>
          </a:bodyPr>
          <a:lstStyle/>
          <a:p>
            <a:pPr algn="r"/>
            <a:r>
              <a:rPr lang="en-US" sz="4400">
                <a:solidFill>
                  <a:srgbClr val="FFFFFF"/>
                </a:solidFill>
              </a:rPr>
              <a:t>Nira river sub-basin</a:t>
            </a:r>
            <a:endParaRPr lang="en-US" sz="4400" dirty="0">
              <a:solidFill>
                <a:srgbClr val="FFFFFF"/>
              </a:solidFill>
            </a:endParaRPr>
          </a:p>
        </p:txBody>
      </p:sp>
      <p:pic>
        <p:nvPicPr>
          <p:cNvPr id="13" name="Picture Placeholder 12">
            <a:extLst>
              <a:ext uri="{FF2B5EF4-FFF2-40B4-BE49-F238E27FC236}">
                <a16:creationId xmlns:a16="http://schemas.microsoft.com/office/drawing/2014/main" id="{FD59D6A3-99EB-4FD1-A8B9-3F3DC8EE4388}"/>
              </a:ext>
            </a:extLst>
          </p:cNvPr>
          <p:cNvPicPr>
            <a:picLocks noGrp="1" noChangeAspect="1"/>
          </p:cNvPicPr>
          <p:nvPr>
            <p:ph type="pic" idx="1"/>
          </p:nvPr>
        </p:nvPicPr>
        <p:blipFill rotWithShape="1">
          <a:blip r:embed="rId2">
            <a:extLst>
              <a:ext uri="{28A0092B-C50C-407E-A947-70E740481C1C}">
                <a14:useLocalDpi xmlns:a14="http://schemas.microsoft.com/office/drawing/2010/main" val="0"/>
              </a:ext>
            </a:extLst>
          </a:blip>
          <a:srcRect t="9320" r="1" b="8430"/>
          <a:stretch/>
        </p:blipFill>
        <p:spPr>
          <a:xfrm>
            <a:off x="327547" y="321733"/>
            <a:ext cx="7058306" cy="4107392"/>
          </a:xfrm>
          <a:prstGeom prst="rect">
            <a:avLst/>
          </a:prstGeom>
        </p:spPr>
      </p:pic>
      <p:sp>
        <p:nvSpPr>
          <p:cNvPr id="29" name="Rectangle 28">
            <a:extLst>
              <a:ext uri="{FF2B5EF4-FFF2-40B4-BE49-F238E27FC236}">
                <a16:creationId xmlns:a16="http://schemas.microsoft.com/office/drawing/2014/main" id="{73ED6512-6858-4552-B699-9A97FE9A4EA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534655" y="321732"/>
            <a:ext cx="4335613" cy="6214534"/>
          </a:xfrm>
          <a:prstGeom prst="rect">
            <a:avLst/>
          </a:prstGeom>
          <a:solidFill>
            <a:srgbClr val="5959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 name="Text Placeholder 3">
            <a:extLst>
              <a:ext uri="{FF2B5EF4-FFF2-40B4-BE49-F238E27FC236}">
                <a16:creationId xmlns:a16="http://schemas.microsoft.com/office/drawing/2014/main" id="{6C636212-3469-4316-95FC-13D052F94224}"/>
              </a:ext>
            </a:extLst>
          </p:cNvPr>
          <p:cNvSpPr>
            <a:spLocks noGrp="1"/>
          </p:cNvSpPr>
          <p:nvPr>
            <p:ph type="body" sz="half" idx="2"/>
          </p:nvPr>
        </p:nvSpPr>
        <p:spPr>
          <a:xfrm>
            <a:off x="8029319" y="917725"/>
            <a:ext cx="3424739" cy="4852362"/>
          </a:xfrm>
        </p:spPr>
        <p:txBody>
          <a:bodyPr vert="horz" lIns="91440" tIns="45720" rIns="91440" bIns="45720" rtlCol="0" anchor="ctr">
            <a:normAutofit/>
          </a:bodyPr>
          <a:lstStyle/>
          <a:p>
            <a:pPr marL="114300"/>
            <a:r>
              <a:rPr lang="en-US" sz="2000" dirty="0">
                <a:solidFill>
                  <a:srgbClr val="FFFFFF"/>
                </a:solidFill>
              </a:rPr>
              <a:t>What follows are highlights and preliminary results from setting up CWatM on the Nira river sub-basin, including:</a:t>
            </a:r>
          </a:p>
          <a:p>
            <a:pPr marL="457200" indent="-342900">
              <a:buFont typeface="Arial" panose="020B0604020202020204" pitchFamily="34" charset="0"/>
              <a:buChar char="•"/>
            </a:pPr>
            <a:r>
              <a:rPr lang="en-US" sz="2000" dirty="0">
                <a:solidFill>
                  <a:srgbClr val="FFFFFF"/>
                </a:solidFill>
              </a:rPr>
              <a:t>River discharge</a:t>
            </a:r>
          </a:p>
          <a:p>
            <a:pPr marL="457200" indent="-342900">
              <a:buFont typeface="Arial" panose="020B0604020202020204" pitchFamily="34" charset="0"/>
              <a:buChar char="•"/>
            </a:pPr>
            <a:r>
              <a:rPr lang="en-US" sz="2000" dirty="0">
                <a:solidFill>
                  <a:srgbClr val="FFFFFF"/>
                </a:solidFill>
              </a:rPr>
              <a:t>Reservoirs</a:t>
            </a:r>
          </a:p>
          <a:p>
            <a:pPr marL="457200" indent="-342900">
              <a:buFont typeface="Arial" panose="020B0604020202020204" pitchFamily="34" charset="0"/>
              <a:buChar char="•"/>
            </a:pPr>
            <a:r>
              <a:rPr lang="en-US" sz="2000" dirty="0">
                <a:solidFill>
                  <a:srgbClr val="FFFFFF"/>
                </a:solidFill>
              </a:rPr>
              <a:t>Evapotranspiration</a:t>
            </a:r>
          </a:p>
          <a:p>
            <a:pPr marL="457200" indent="-342900">
              <a:buFont typeface="Arial" panose="020B0604020202020204" pitchFamily="34" charset="0"/>
              <a:buChar char="•"/>
            </a:pPr>
            <a:r>
              <a:rPr lang="en-US" sz="2000" dirty="0">
                <a:solidFill>
                  <a:srgbClr val="FFFFFF"/>
                </a:solidFill>
              </a:rPr>
              <a:t>Groundwater pumping</a:t>
            </a:r>
          </a:p>
          <a:p>
            <a:pPr marL="457200" indent="-342900">
              <a:buFont typeface="Arial" panose="020B0604020202020204" pitchFamily="34" charset="0"/>
              <a:buChar char="•"/>
            </a:pPr>
            <a:r>
              <a:rPr lang="en-US" sz="2000" dirty="0">
                <a:solidFill>
                  <a:srgbClr val="FFFFFF"/>
                </a:solidFill>
              </a:rPr>
              <a:t>Canal leakage</a:t>
            </a:r>
          </a:p>
        </p:txBody>
      </p:sp>
    </p:spTree>
    <p:extLst>
      <p:ext uri="{BB962C8B-B14F-4D97-AF65-F5344CB8AC3E}">
        <p14:creationId xmlns:p14="http://schemas.microsoft.com/office/powerpoint/2010/main" val="255903636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8" name="Rectangle 17">
            <a:extLst>
              <a:ext uri="{FF2B5EF4-FFF2-40B4-BE49-F238E27FC236}">
                <a16:creationId xmlns:a16="http://schemas.microsoft.com/office/drawing/2014/main" id="{4038CB10-1F5C-4D54-9DF7-12586DE5B00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27546" y="4572000"/>
            <a:ext cx="7058307" cy="1964266"/>
          </a:xfrm>
          <a:prstGeom prst="rect">
            <a:avLst/>
          </a:prstGeom>
          <a:solidFill>
            <a:srgbClr val="272B6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76D42656-844B-4A51-82CC-4B3CFF60A662}"/>
              </a:ext>
            </a:extLst>
          </p:cNvPr>
          <p:cNvSpPr>
            <a:spLocks noGrp="1"/>
          </p:cNvSpPr>
          <p:nvPr>
            <p:ph type="title"/>
          </p:nvPr>
        </p:nvSpPr>
        <p:spPr>
          <a:xfrm>
            <a:off x="524256" y="4767072"/>
            <a:ext cx="6594189" cy="1625210"/>
          </a:xfrm>
        </p:spPr>
        <p:txBody>
          <a:bodyPr vert="horz" lIns="91440" tIns="45720" rIns="91440" bIns="45720" rtlCol="0" anchor="ctr">
            <a:normAutofit/>
          </a:bodyPr>
          <a:lstStyle/>
          <a:p>
            <a:pPr algn="r"/>
            <a:r>
              <a:rPr lang="en-US" sz="4400" dirty="0">
                <a:solidFill>
                  <a:srgbClr val="FFFFFF"/>
                </a:solidFill>
              </a:rPr>
              <a:t>River discharge</a:t>
            </a:r>
          </a:p>
        </p:txBody>
      </p:sp>
      <p:sp>
        <p:nvSpPr>
          <p:cNvPr id="20" name="Rectangle 19">
            <a:extLst>
              <a:ext uri="{FF2B5EF4-FFF2-40B4-BE49-F238E27FC236}">
                <a16:creationId xmlns:a16="http://schemas.microsoft.com/office/drawing/2014/main" id="{73ED6512-6858-4552-B699-9A97FE9A4EA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534655" y="321732"/>
            <a:ext cx="4335613" cy="6214534"/>
          </a:xfrm>
          <a:prstGeom prst="rect">
            <a:avLst/>
          </a:prstGeom>
          <a:solidFill>
            <a:srgbClr val="5959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 name="Text Placeholder 3">
            <a:extLst>
              <a:ext uri="{FF2B5EF4-FFF2-40B4-BE49-F238E27FC236}">
                <a16:creationId xmlns:a16="http://schemas.microsoft.com/office/drawing/2014/main" id="{6C636212-3469-4316-95FC-13D052F94224}"/>
              </a:ext>
            </a:extLst>
          </p:cNvPr>
          <p:cNvSpPr>
            <a:spLocks noGrp="1"/>
          </p:cNvSpPr>
          <p:nvPr>
            <p:ph type="body" sz="half" idx="2"/>
          </p:nvPr>
        </p:nvSpPr>
        <p:spPr>
          <a:xfrm>
            <a:off x="8029319" y="917725"/>
            <a:ext cx="3424739" cy="4852362"/>
          </a:xfrm>
        </p:spPr>
        <p:txBody>
          <a:bodyPr vert="horz" lIns="91440" tIns="45720" rIns="91440" bIns="45720" rtlCol="0" anchor="ctr">
            <a:normAutofit/>
          </a:bodyPr>
          <a:lstStyle/>
          <a:p>
            <a:r>
              <a:rPr lang="en-US" sz="2000" dirty="0">
                <a:solidFill>
                  <a:schemeClr val="bg1"/>
                </a:solidFill>
              </a:rPr>
              <a:t>River discharge is one of the main outputs of interest, and river gauge data at a location towards the end of the sub-basin is currently used to calibrate the model.</a:t>
            </a:r>
          </a:p>
          <a:p>
            <a:endParaRPr lang="en-US" sz="2000" dirty="0">
              <a:solidFill>
                <a:schemeClr val="bg1"/>
              </a:solidFill>
            </a:endParaRPr>
          </a:p>
          <a:p>
            <a:r>
              <a:rPr lang="en-US" sz="2000" dirty="0">
                <a:solidFill>
                  <a:schemeClr val="bg1"/>
                </a:solidFill>
              </a:rPr>
              <a:t>This video illustrates river discharge in the Nira river sub-basin for one year, beginning with the Monsoon.</a:t>
            </a:r>
          </a:p>
          <a:p>
            <a:pPr indent="-228600">
              <a:buFont typeface="Arial" panose="020B0604020202020204" pitchFamily="34" charset="0"/>
              <a:buChar char="•"/>
            </a:pPr>
            <a:endParaRPr lang="en-US" sz="2000" dirty="0">
              <a:solidFill>
                <a:schemeClr val="bg1"/>
              </a:solidFill>
            </a:endParaRPr>
          </a:p>
          <a:p>
            <a:r>
              <a:rPr lang="en-US" sz="2000" dirty="0">
                <a:solidFill>
                  <a:schemeClr val="bg1"/>
                </a:solidFill>
              </a:rPr>
              <a:t>Routing is simulated using the kinematic-wave approach at a sub daily timestep.</a:t>
            </a:r>
          </a:p>
        </p:txBody>
      </p:sp>
      <p:pic>
        <p:nvPicPr>
          <p:cNvPr id="14" name="discharge_Nira (1)">
            <a:hlinkClick r:id="" action="ppaction://media"/>
            <a:extLst>
              <a:ext uri="{FF2B5EF4-FFF2-40B4-BE49-F238E27FC236}">
                <a16:creationId xmlns:a16="http://schemas.microsoft.com/office/drawing/2014/main" id="{8716174E-BE48-47AA-8223-80E61D48F6D0}"/>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694974" y="224777"/>
            <a:ext cx="6423471" cy="4203239"/>
          </a:xfrm>
          <a:prstGeom prst="rect">
            <a:avLst/>
          </a:prstGeom>
        </p:spPr>
      </p:pic>
    </p:spTree>
    <p:extLst>
      <p:ext uri="{BB962C8B-B14F-4D97-AF65-F5344CB8AC3E}">
        <p14:creationId xmlns:p14="http://schemas.microsoft.com/office/powerpoint/2010/main" val="229978505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9833" fill="hold"/>
                                        <p:tgtEl>
                                          <p:spTgt spid="1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14"/>
                </p:tgtEl>
              </p:cMediaNode>
            </p:video>
            <p:seq concurrent="1" nextAc="seek">
              <p:cTn id="8" restart="whenNotActive" fill="hold" evtFilter="cancelBubble" nodeType="interactiveSeq">
                <p:stCondLst>
                  <p:cond evt="onClick" delay="0">
                    <p:tgtEl>
                      <p:spTgt spid="1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14"/>
                                        </p:tgtEl>
                                      </p:cBhvr>
                                    </p:cmd>
                                  </p:childTnLst>
                                </p:cTn>
                              </p:par>
                            </p:childTnLst>
                          </p:cTn>
                        </p:par>
                      </p:childTnLst>
                    </p:cTn>
                  </p:par>
                </p:childTnLst>
              </p:cTn>
              <p:nextCondLst>
                <p:cond evt="onClick" delay="0">
                  <p:tgtEl>
                    <p:spTgt spid="14"/>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34" name="Picture 33" descr="A close up of a map&#10;&#10;Description automatically generated">
            <a:extLst>
              <a:ext uri="{FF2B5EF4-FFF2-40B4-BE49-F238E27FC236}">
                <a16:creationId xmlns:a16="http://schemas.microsoft.com/office/drawing/2014/main" id="{DA556C46-1925-46A7-A068-C39274A5A4F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996797" y="225162"/>
            <a:ext cx="2473067" cy="1588946"/>
          </a:xfrm>
          <a:prstGeom prst="rect">
            <a:avLst/>
          </a:prstGeom>
        </p:spPr>
      </p:pic>
      <p:pic>
        <p:nvPicPr>
          <p:cNvPr id="17" name="Picture 16" descr="A screenshot of a cell phone&#10;&#10;Description automatically generated">
            <a:extLst>
              <a:ext uri="{FF2B5EF4-FFF2-40B4-BE49-F238E27FC236}">
                <a16:creationId xmlns:a16="http://schemas.microsoft.com/office/drawing/2014/main" id="{E6A03F3C-AADD-448C-97D5-4C27CDFE5B3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27534" y="4998909"/>
            <a:ext cx="2409251" cy="1547944"/>
          </a:xfrm>
          <a:prstGeom prst="rect">
            <a:avLst/>
          </a:prstGeom>
        </p:spPr>
      </p:pic>
      <p:pic>
        <p:nvPicPr>
          <p:cNvPr id="23" name="Picture 22" descr="A close up of a map&#10;&#10;Description automatically generated">
            <a:extLst>
              <a:ext uri="{FF2B5EF4-FFF2-40B4-BE49-F238E27FC236}">
                <a16:creationId xmlns:a16="http://schemas.microsoft.com/office/drawing/2014/main" id="{D02336E2-7A3B-48AD-BDFB-0493B062672E}"/>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70355" y="311147"/>
            <a:ext cx="3520438" cy="1416975"/>
          </a:xfrm>
          <a:prstGeom prst="rect">
            <a:avLst/>
          </a:prstGeom>
        </p:spPr>
      </p:pic>
      <p:pic>
        <p:nvPicPr>
          <p:cNvPr id="26" name="Picture 25" descr="A screenshot of a cell phone&#10;&#10;Description automatically generated">
            <a:extLst>
              <a:ext uri="{FF2B5EF4-FFF2-40B4-BE49-F238E27FC236}">
                <a16:creationId xmlns:a16="http://schemas.microsoft.com/office/drawing/2014/main" id="{5EBA8001-B7D4-46A2-B9FC-A27B13587BDA}"/>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95632" y="2639045"/>
            <a:ext cx="2473048" cy="1588934"/>
          </a:xfrm>
          <a:prstGeom prst="rect">
            <a:avLst/>
          </a:prstGeom>
        </p:spPr>
      </p:pic>
      <p:pic>
        <p:nvPicPr>
          <p:cNvPr id="28" name="Picture 27" descr="A picture containing text&#10;&#10;Description automatically generated">
            <a:extLst>
              <a:ext uri="{FF2B5EF4-FFF2-40B4-BE49-F238E27FC236}">
                <a16:creationId xmlns:a16="http://schemas.microsoft.com/office/drawing/2014/main" id="{1D262F38-5275-41B8-89A1-BE9C5D856DD6}"/>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4891854" y="231444"/>
            <a:ext cx="2463290" cy="1582664"/>
          </a:xfrm>
          <a:prstGeom prst="rect">
            <a:avLst/>
          </a:prstGeom>
        </p:spPr>
      </p:pic>
      <p:sp>
        <p:nvSpPr>
          <p:cNvPr id="61" name="Rectangle 60">
            <a:extLst>
              <a:ext uri="{FF2B5EF4-FFF2-40B4-BE49-F238E27FC236}">
                <a16:creationId xmlns:a16="http://schemas.microsoft.com/office/drawing/2014/main" id="{A5A17FC0-D416-4C8B-A9E6-5924D352B98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067495" y="2300641"/>
            <a:ext cx="8124506" cy="4557360"/>
          </a:xfrm>
          <a:prstGeom prst="rect">
            <a:avLst/>
          </a:prstGeom>
          <a:solidFill>
            <a:srgbClr val="4040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3" name="Text Placeholder 3">
            <a:extLst>
              <a:ext uri="{FF2B5EF4-FFF2-40B4-BE49-F238E27FC236}">
                <a16:creationId xmlns:a16="http://schemas.microsoft.com/office/drawing/2014/main" id="{8D51189C-AD99-4254-B512-5D00B36C8A80}"/>
              </a:ext>
            </a:extLst>
          </p:cNvPr>
          <p:cNvSpPr txBox="1">
            <a:spLocks/>
          </p:cNvSpPr>
          <p:nvPr/>
        </p:nvSpPr>
        <p:spPr>
          <a:xfrm>
            <a:off x="4657256" y="2916520"/>
            <a:ext cx="6465287" cy="2309364"/>
          </a:xfrm>
          <a:prstGeom prst="rect">
            <a:avLst/>
          </a:prstGeom>
        </p:spPr>
        <p:txBody>
          <a:bodyPr vert="horz" lIns="91440" tIns="45720" rIns="91440" bIns="45720" rtlCol="0" anchor="b">
            <a:normAutofit fontScale="77500"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spcBef>
                <a:spcPct val="0"/>
              </a:spcBef>
              <a:spcAft>
                <a:spcPts val="600"/>
              </a:spcAft>
              <a:buNone/>
            </a:pPr>
            <a:r>
              <a:rPr lang="en-US" sz="3700" kern="1200" dirty="0">
                <a:solidFill>
                  <a:srgbClr val="FFFFFF"/>
                </a:solidFill>
                <a:latin typeface="+mj-lt"/>
                <a:ea typeface="+mj-ea"/>
                <a:cs typeface="+mj-cs"/>
              </a:rPr>
              <a:t>Here, simulated river discharges examples are presented alongside observed data for two station locations.</a:t>
            </a:r>
          </a:p>
          <a:p>
            <a:pPr marL="0" indent="0">
              <a:spcBef>
                <a:spcPct val="0"/>
              </a:spcBef>
              <a:spcAft>
                <a:spcPts val="600"/>
              </a:spcAft>
              <a:buNone/>
            </a:pPr>
            <a:endParaRPr lang="en-US" sz="3700" kern="1200" dirty="0">
              <a:solidFill>
                <a:srgbClr val="FFFFFF"/>
              </a:solidFill>
              <a:latin typeface="+mj-lt"/>
              <a:ea typeface="+mj-ea"/>
              <a:cs typeface="+mj-cs"/>
            </a:endParaRPr>
          </a:p>
          <a:p>
            <a:pPr marL="0" indent="0">
              <a:spcBef>
                <a:spcPct val="0"/>
              </a:spcBef>
              <a:spcAft>
                <a:spcPts val="600"/>
              </a:spcAft>
              <a:buNone/>
            </a:pPr>
            <a:r>
              <a:rPr lang="en-US" sz="2900" kern="1200" dirty="0">
                <a:solidFill>
                  <a:srgbClr val="FFFFFF"/>
                </a:solidFill>
                <a:latin typeface="+mj-lt"/>
                <a:ea typeface="+mj-ea"/>
                <a:cs typeface="+mj-cs"/>
              </a:rPr>
              <a:t>The model is currently achieving a Kling-Gupta efficiency of 0.5 at the calibration station of Sarati across the 10 years of observed data.</a:t>
            </a:r>
          </a:p>
        </p:txBody>
      </p:sp>
      <p:cxnSp>
        <p:nvCxnSpPr>
          <p:cNvPr id="63" name="Straight Connector 62">
            <a:extLst>
              <a:ext uri="{FF2B5EF4-FFF2-40B4-BE49-F238E27FC236}">
                <a16:creationId xmlns:a16="http://schemas.microsoft.com/office/drawing/2014/main" id="{982DC870-E8E5-4050-B10C-CC24FC67E50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0" y="2285774"/>
            <a:ext cx="12188952" cy="0"/>
          </a:xfrm>
          <a:prstGeom prst="line">
            <a:avLst/>
          </a:prstGeom>
          <a:ln w="101600">
            <a:solidFill>
              <a:srgbClr val="404040"/>
            </a:solidFill>
          </a:ln>
        </p:spPr>
        <p:style>
          <a:lnRef idx="1">
            <a:schemeClr val="accent1"/>
          </a:lnRef>
          <a:fillRef idx="0">
            <a:schemeClr val="accent1"/>
          </a:fillRef>
          <a:effectRef idx="0">
            <a:schemeClr val="accent1"/>
          </a:effectRef>
          <a:fontRef idx="minor">
            <a:schemeClr val="tx1"/>
          </a:fontRef>
        </p:style>
      </p:cxnSp>
      <p:cxnSp>
        <p:nvCxnSpPr>
          <p:cNvPr id="65" name="Straight Connector 64">
            <a:extLst>
              <a:ext uri="{FF2B5EF4-FFF2-40B4-BE49-F238E27FC236}">
                <a16:creationId xmlns:a16="http://schemas.microsoft.com/office/drawing/2014/main" id="{FF76A74F-C283-4DED-BD4D-086753B7CB0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0" y="4571548"/>
            <a:ext cx="4064320" cy="0"/>
          </a:xfrm>
          <a:prstGeom prst="line">
            <a:avLst/>
          </a:prstGeom>
          <a:ln w="101600">
            <a:solidFill>
              <a:srgbClr val="404040"/>
            </a:solidFill>
          </a:ln>
        </p:spPr>
        <p:style>
          <a:lnRef idx="1">
            <a:schemeClr val="accent1"/>
          </a:lnRef>
          <a:fillRef idx="0">
            <a:schemeClr val="accent1"/>
          </a:fillRef>
          <a:effectRef idx="0">
            <a:schemeClr val="accent1"/>
          </a:effectRef>
          <a:fontRef idx="minor">
            <a:schemeClr val="tx1"/>
          </a:fontRef>
        </p:style>
      </p:cxnSp>
      <p:cxnSp>
        <p:nvCxnSpPr>
          <p:cNvPr id="67" name="Straight Connector 66">
            <a:extLst>
              <a:ext uri="{FF2B5EF4-FFF2-40B4-BE49-F238E27FC236}">
                <a16:creationId xmlns:a16="http://schemas.microsoft.com/office/drawing/2014/main" id="{3B2791FB-B2F7-4BBE-B8D8-74C37FF9E85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064319" y="-680"/>
            <a:ext cx="0" cy="6858003"/>
          </a:xfrm>
          <a:prstGeom prst="line">
            <a:avLst/>
          </a:prstGeom>
          <a:ln w="101600">
            <a:solidFill>
              <a:srgbClr val="404040"/>
            </a:solidFill>
          </a:ln>
        </p:spPr>
        <p:style>
          <a:lnRef idx="1">
            <a:schemeClr val="accent1"/>
          </a:lnRef>
          <a:fillRef idx="0">
            <a:schemeClr val="accent1"/>
          </a:fillRef>
          <a:effectRef idx="0">
            <a:schemeClr val="accent1"/>
          </a:effectRef>
          <a:fontRef idx="minor">
            <a:schemeClr val="tx1"/>
          </a:fontRef>
        </p:style>
      </p:cxnSp>
      <p:cxnSp>
        <p:nvCxnSpPr>
          <p:cNvPr id="69" name="Straight Connector 68">
            <a:extLst>
              <a:ext uri="{FF2B5EF4-FFF2-40B4-BE49-F238E27FC236}">
                <a16:creationId xmlns:a16="http://schemas.microsoft.com/office/drawing/2014/main" id="{9891B5DE-6811-4844-BB18-472A3F360EE5}"/>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20742" y="-680"/>
            <a:ext cx="0" cy="2240280"/>
          </a:xfrm>
          <a:prstGeom prst="line">
            <a:avLst/>
          </a:prstGeom>
          <a:ln w="101600">
            <a:solidFill>
              <a:srgbClr val="404040"/>
            </a:solidFill>
          </a:ln>
        </p:spPr>
        <p:style>
          <a:lnRef idx="1">
            <a:schemeClr val="accent1"/>
          </a:lnRef>
          <a:fillRef idx="0">
            <a:schemeClr val="accent1"/>
          </a:fillRef>
          <a:effectRef idx="0">
            <a:schemeClr val="accent1"/>
          </a:effectRef>
          <a:fontRef idx="minor">
            <a:schemeClr val="tx1"/>
          </a:fontRef>
        </p:style>
      </p:cxnSp>
      <p:cxnSp>
        <p:nvCxnSpPr>
          <p:cNvPr id="71" name="Straight Connector 70">
            <a:extLst>
              <a:ext uri="{FF2B5EF4-FFF2-40B4-BE49-F238E27FC236}">
                <a16:creationId xmlns:a16="http://schemas.microsoft.com/office/drawing/2014/main" id="{77A9CA3A-7216-41E0-B3CD-058077FD396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746931" y="5336249"/>
            <a:ext cx="5486400" cy="0"/>
          </a:xfrm>
          <a:prstGeom prst="line">
            <a:avLst/>
          </a:prstGeom>
          <a:ln w="15875">
            <a:solidFill>
              <a:srgbClr val="FFFFFF">
                <a:alpha val="75000"/>
              </a:srgb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86440024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6166C6D1-23AC-49C4-BA07-238E4E9F8CE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2059" y="450221"/>
            <a:ext cx="3362146" cy="3911523"/>
          </a:xfrm>
          <a:prstGeom prst="rect">
            <a:avLst/>
          </a:prstGeom>
          <a:solidFill>
            <a:srgbClr val="595959"/>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
        <p:nvSpPr>
          <p:cNvPr id="2" name="Title 1">
            <a:extLst>
              <a:ext uri="{FF2B5EF4-FFF2-40B4-BE49-F238E27FC236}">
                <a16:creationId xmlns:a16="http://schemas.microsoft.com/office/drawing/2014/main" id="{9CAE9C3B-7001-42C0-8498-51A1DAFA588A}"/>
              </a:ext>
            </a:extLst>
          </p:cNvPr>
          <p:cNvSpPr>
            <a:spLocks noGrp="1"/>
          </p:cNvSpPr>
          <p:nvPr>
            <p:ph type="title"/>
          </p:nvPr>
        </p:nvSpPr>
        <p:spPr>
          <a:xfrm>
            <a:off x="774701" y="762000"/>
            <a:ext cx="2771672" cy="3230578"/>
          </a:xfrm>
        </p:spPr>
        <p:txBody>
          <a:bodyPr vert="horz" lIns="91440" tIns="45720" rIns="91440" bIns="45720" rtlCol="0" anchor="ctr">
            <a:normAutofit/>
          </a:bodyPr>
          <a:lstStyle/>
          <a:p>
            <a:r>
              <a:rPr lang="en-US" sz="4200" kern="1200">
                <a:solidFill>
                  <a:srgbClr val="FFFFFF"/>
                </a:solidFill>
                <a:latin typeface="+mj-lt"/>
                <a:ea typeface="+mj-ea"/>
                <a:cs typeface="+mj-cs"/>
              </a:rPr>
              <a:t>Reservoirs</a:t>
            </a:r>
          </a:p>
        </p:txBody>
      </p:sp>
      <p:sp>
        <p:nvSpPr>
          <p:cNvPr id="17" name="Rectangle 16">
            <a:extLst>
              <a:ext uri="{FF2B5EF4-FFF2-40B4-BE49-F238E27FC236}">
                <a16:creationId xmlns:a16="http://schemas.microsoft.com/office/drawing/2014/main" id="{1C091803-41C2-48E0-9228-5148460C74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988091" y="445459"/>
            <a:ext cx="4084983" cy="5957175"/>
          </a:xfrm>
          <a:prstGeom prst="rect">
            <a:avLst/>
          </a:prstGeom>
          <a:solidFill>
            <a:schemeClr val="tx1">
              <a:lumMod val="50000"/>
              <a:lumOff val="50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 Placeholder 3">
            <a:extLst>
              <a:ext uri="{FF2B5EF4-FFF2-40B4-BE49-F238E27FC236}">
                <a16:creationId xmlns:a16="http://schemas.microsoft.com/office/drawing/2014/main" id="{AADF3C9F-C909-47F3-AC88-CD8FA05E86E4}"/>
              </a:ext>
            </a:extLst>
          </p:cNvPr>
          <p:cNvSpPr>
            <a:spLocks noGrp="1"/>
          </p:cNvSpPr>
          <p:nvPr>
            <p:ph type="body" sz="half" idx="2"/>
          </p:nvPr>
        </p:nvSpPr>
        <p:spPr>
          <a:xfrm>
            <a:off x="4276864" y="805294"/>
            <a:ext cx="3518377" cy="5237503"/>
          </a:xfrm>
        </p:spPr>
        <p:txBody>
          <a:bodyPr vert="horz" lIns="91440" tIns="45720" rIns="91440" bIns="45720" rtlCol="0" anchor="ctr">
            <a:normAutofit lnSpcReduction="10000"/>
          </a:bodyPr>
          <a:lstStyle/>
          <a:p>
            <a:r>
              <a:rPr lang="en-US" sz="2000" dirty="0"/>
              <a:t>Reservoir releases are currently related to the relative volume of the reservoir and depend on different thresholds of capacity. </a:t>
            </a:r>
          </a:p>
          <a:p>
            <a:endParaRPr lang="en-US" sz="2000" dirty="0"/>
          </a:p>
          <a:p>
            <a:r>
              <a:rPr lang="en-US" sz="2000" dirty="0"/>
              <a:t>Data related to outflows, inflows, and volumes are not necessarily sufficient to determine how release decisions were and are made. </a:t>
            </a:r>
          </a:p>
          <a:p>
            <a:endParaRPr lang="en-US" sz="2000" dirty="0"/>
          </a:p>
          <a:p>
            <a:r>
              <a:rPr lang="en-US" sz="2000" i="1" dirty="0"/>
              <a:t>We are challenged to understand how reservoir operating decisions are made, both to simulate historical conditions, and to appropriately simulate such potential decision making. </a:t>
            </a:r>
          </a:p>
        </p:txBody>
      </p:sp>
      <p:pic>
        <p:nvPicPr>
          <p:cNvPr id="8" name="Picture 7" descr="A screenshot of a cell phone&#10;&#10;Description automatically generated">
            <a:extLst>
              <a:ext uri="{FF2B5EF4-FFF2-40B4-BE49-F238E27FC236}">
                <a16:creationId xmlns:a16="http://schemas.microsoft.com/office/drawing/2014/main" id="{CDC71567-BAE6-40AB-AE0A-293214183549}"/>
              </a:ext>
            </a:extLst>
          </p:cNvPr>
          <p:cNvPicPr>
            <a:picLocks noChangeAspect="1"/>
          </p:cNvPicPr>
          <p:nvPr/>
        </p:nvPicPr>
        <p:blipFill rotWithShape="1">
          <a:blip r:embed="rId2">
            <a:extLst>
              <a:ext uri="{28A0092B-C50C-407E-A947-70E740481C1C}">
                <a14:useLocalDpi xmlns:a14="http://schemas.microsoft.com/office/drawing/2010/main" val="0"/>
              </a:ext>
            </a:extLst>
          </a:blip>
          <a:srcRect t="14401" r="-1" b="1197"/>
          <a:stretch/>
        </p:blipFill>
        <p:spPr>
          <a:xfrm>
            <a:off x="8236960" y="448054"/>
            <a:ext cx="3473628" cy="1883664"/>
          </a:xfrm>
          <a:prstGeom prst="rect">
            <a:avLst/>
          </a:prstGeom>
        </p:spPr>
      </p:pic>
      <p:pic>
        <p:nvPicPr>
          <p:cNvPr id="6" name="Content Placeholder 5" descr="A screenshot of a cell phone&#10;&#10;Description automatically generated">
            <a:extLst>
              <a:ext uri="{FF2B5EF4-FFF2-40B4-BE49-F238E27FC236}">
                <a16:creationId xmlns:a16="http://schemas.microsoft.com/office/drawing/2014/main" id="{0BB084A1-CF83-4594-A295-DDFDCEEAD6D5}"/>
              </a:ext>
            </a:extLst>
          </p:cNvPr>
          <p:cNvPicPr>
            <a:picLocks noGrp="1" noChangeAspect="1"/>
          </p:cNvPicPr>
          <p:nvPr>
            <p:ph idx="1"/>
          </p:nvPr>
        </p:nvPicPr>
        <p:blipFill rotWithShape="1">
          <a:blip r:embed="rId3">
            <a:extLst>
              <a:ext uri="{28A0092B-C50C-407E-A947-70E740481C1C}">
                <a14:useLocalDpi xmlns:a14="http://schemas.microsoft.com/office/drawing/2010/main" val="0"/>
              </a:ext>
            </a:extLst>
          </a:blip>
          <a:srcRect t="15085" r="-1" b="513"/>
          <a:stretch/>
        </p:blipFill>
        <p:spPr>
          <a:xfrm>
            <a:off x="8236965" y="2478081"/>
            <a:ext cx="3473627" cy="1883664"/>
          </a:xfrm>
          <a:prstGeom prst="rect">
            <a:avLst/>
          </a:prstGeom>
        </p:spPr>
      </p:pic>
      <p:sp>
        <p:nvSpPr>
          <p:cNvPr id="19" name="Rectangle 18">
            <a:extLst>
              <a:ext uri="{FF2B5EF4-FFF2-40B4-BE49-F238E27FC236}">
                <a16:creationId xmlns:a16="http://schemas.microsoft.com/office/drawing/2014/main" id="{05CC4153-3F0D-4F4C-8F12-E8FC3FA40AE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2058" y="4517136"/>
            <a:ext cx="3362146" cy="1890452"/>
          </a:xfrm>
          <a:prstGeom prst="rect">
            <a:avLst/>
          </a:prstGeom>
          <a:solidFill>
            <a:srgbClr val="5C4948"/>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pic>
        <p:nvPicPr>
          <p:cNvPr id="10" name="Picture 9" descr="A close up of a map&#10;&#10;Description automatically generated">
            <a:extLst>
              <a:ext uri="{FF2B5EF4-FFF2-40B4-BE49-F238E27FC236}">
                <a16:creationId xmlns:a16="http://schemas.microsoft.com/office/drawing/2014/main" id="{D011F60A-70EE-41E6-BD6B-FFE9A138FD8D}"/>
              </a:ext>
            </a:extLst>
          </p:cNvPr>
          <p:cNvPicPr>
            <a:picLocks noChangeAspect="1"/>
          </p:cNvPicPr>
          <p:nvPr/>
        </p:nvPicPr>
        <p:blipFill rotWithShape="1">
          <a:blip r:embed="rId4">
            <a:extLst>
              <a:ext uri="{28A0092B-C50C-407E-A947-70E740481C1C}">
                <a14:useLocalDpi xmlns:a14="http://schemas.microsoft.com/office/drawing/2010/main" val="0"/>
              </a:ext>
            </a:extLst>
          </a:blip>
          <a:srcRect t="7440" r="-1" b="8158"/>
          <a:stretch/>
        </p:blipFill>
        <p:spPr>
          <a:xfrm>
            <a:off x="8236962" y="4517136"/>
            <a:ext cx="3473628" cy="1883664"/>
          </a:xfrm>
          <a:prstGeom prst="rect">
            <a:avLst/>
          </a:prstGeom>
        </p:spPr>
      </p:pic>
    </p:spTree>
    <p:extLst>
      <p:ext uri="{BB962C8B-B14F-4D97-AF65-F5344CB8AC3E}">
        <p14:creationId xmlns:p14="http://schemas.microsoft.com/office/powerpoint/2010/main" val="14031038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8" name="Rectangle 17">
            <a:extLst>
              <a:ext uri="{FF2B5EF4-FFF2-40B4-BE49-F238E27FC236}">
                <a16:creationId xmlns:a16="http://schemas.microsoft.com/office/drawing/2014/main" id="{4038CB10-1F5C-4D54-9DF7-12586DE5B00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27546" y="4572000"/>
            <a:ext cx="7058307" cy="1964266"/>
          </a:xfrm>
          <a:prstGeom prst="rect">
            <a:avLst/>
          </a:prstGeom>
          <a:solidFill>
            <a:srgbClr val="64594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EF405E39-1604-4682-9112-258000F42E8B}"/>
              </a:ext>
            </a:extLst>
          </p:cNvPr>
          <p:cNvSpPr>
            <a:spLocks noGrp="1"/>
          </p:cNvSpPr>
          <p:nvPr>
            <p:ph type="title"/>
          </p:nvPr>
        </p:nvSpPr>
        <p:spPr>
          <a:xfrm>
            <a:off x="524256" y="4767072"/>
            <a:ext cx="6594189" cy="1625210"/>
          </a:xfrm>
        </p:spPr>
        <p:txBody>
          <a:bodyPr vert="horz" lIns="91440" tIns="45720" rIns="91440" bIns="45720" rtlCol="0" anchor="ctr">
            <a:normAutofit/>
          </a:bodyPr>
          <a:lstStyle/>
          <a:p>
            <a:pPr algn="r"/>
            <a:r>
              <a:rPr lang="en-US" sz="4400">
                <a:solidFill>
                  <a:srgbClr val="FFFFFF"/>
                </a:solidFill>
              </a:rPr>
              <a:t>Evpotranspiration</a:t>
            </a:r>
          </a:p>
        </p:txBody>
      </p:sp>
      <p:sp>
        <p:nvSpPr>
          <p:cNvPr id="20" name="Rectangle 19">
            <a:extLst>
              <a:ext uri="{FF2B5EF4-FFF2-40B4-BE49-F238E27FC236}">
                <a16:creationId xmlns:a16="http://schemas.microsoft.com/office/drawing/2014/main" id="{73ED6512-6858-4552-B699-9A97FE9A4EA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534655" y="321732"/>
            <a:ext cx="4335613" cy="6214534"/>
          </a:xfrm>
          <a:prstGeom prst="rect">
            <a:avLst/>
          </a:prstGeom>
          <a:solidFill>
            <a:srgbClr val="5959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 name="Text Placeholder 3">
            <a:extLst>
              <a:ext uri="{FF2B5EF4-FFF2-40B4-BE49-F238E27FC236}">
                <a16:creationId xmlns:a16="http://schemas.microsoft.com/office/drawing/2014/main" id="{13C6E8FE-F406-4762-B27D-80B1281AAF19}"/>
              </a:ext>
            </a:extLst>
          </p:cNvPr>
          <p:cNvSpPr>
            <a:spLocks noGrp="1"/>
          </p:cNvSpPr>
          <p:nvPr>
            <p:ph type="body" sz="half" idx="2"/>
          </p:nvPr>
        </p:nvSpPr>
        <p:spPr>
          <a:xfrm>
            <a:off x="8029319" y="917725"/>
            <a:ext cx="3424739" cy="4852362"/>
          </a:xfrm>
        </p:spPr>
        <p:txBody>
          <a:bodyPr vert="horz" lIns="91440" tIns="45720" rIns="91440" bIns="45720" rtlCol="0" anchor="ctr">
            <a:normAutofit/>
          </a:bodyPr>
          <a:lstStyle/>
          <a:p>
            <a:r>
              <a:rPr lang="en-US" sz="2000" dirty="0">
                <a:solidFill>
                  <a:srgbClr val="FFFFFF"/>
                </a:solidFill>
              </a:rPr>
              <a:t>Evapotranspiration is estimated based on stage-specific crop coefficients and potential evapotranspiration with Penman-Monteith.  </a:t>
            </a:r>
          </a:p>
          <a:p>
            <a:endParaRPr lang="en-US" sz="2000" dirty="0">
              <a:solidFill>
                <a:srgbClr val="FFFFFF"/>
              </a:solidFill>
            </a:endParaRPr>
          </a:p>
          <a:p>
            <a:r>
              <a:rPr lang="en-US" sz="2000" dirty="0">
                <a:solidFill>
                  <a:srgbClr val="FFFFFF"/>
                </a:solidFill>
              </a:rPr>
              <a:t>Currently, sugarcane, sorghum, and rice are simulated specifically, with other crops grouped together.</a:t>
            </a:r>
          </a:p>
        </p:txBody>
      </p:sp>
      <p:pic>
        <p:nvPicPr>
          <p:cNvPr id="7" name="Content Placeholder 6" descr="A close up of a map&#10;&#10;Description automatically generated">
            <a:extLst>
              <a:ext uri="{FF2B5EF4-FFF2-40B4-BE49-F238E27FC236}">
                <a16:creationId xmlns:a16="http://schemas.microsoft.com/office/drawing/2014/main" id="{7DE42F20-47E8-4E3F-BFCF-E7855654B3E4}"/>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946245" y="174874"/>
            <a:ext cx="6172200" cy="4142983"/>
          </a:xfrm>
        </p:spPr>
      </p:pic>
    </p:spTree>
    <p:extLst>
      <p:ext uri="{BB962C8B-B14F-4D97-AF65-F5344CB8AC3E}">
        <p14:creationId xmlns:p14="http://schemas.microsoft.com/office/powerpoint/2010/main" val="383614321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7" name="Rectangle 16">
            <a:extLst>
              <a:ext uri="{FF2B5EF4-FFF2-40B4-BE49-F238E27FC236}">
                <a16:creationId xmlns:a16="http://schemas.microsoft.com/office/drawing/2014/main" id="{6EFFF4A2-EB01-4738-9824-8D9A72A51B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A screenshot of a social media post&#10;&#10;Description automatically generated">
            <a:extLst>
              <a:ext uri="{FF2B5EF4-FFF2-40B4-BE49-F238E27FC236}">
                <a16:creationId xmlns:a16="http://schemas.microsoft.com/office/drawing/2014/main" id="{FDADD0C3-F84E-4EFB-A95A-EF59F1CDE63A}"/>
              </a:ext>
            </a:extLst>
          </p:cNvPr>
          <p:cNvPicPr>
            <a:picLocks noChangeAspect="1"/>
          </p:cNvPicPr>
          <p:nvPr/>
        </p:nvPicPr>
        <p:blipFill rotWithShape="1">
          <a:blip r:embed="rId2">
            <a:extLst>
              <a:ext uri="{28A0092B-C50C-407E-A947-70E740481C1C}">
                <a14:useLocalDpi xmlns:a14="http://schemas.microsoft.com/office/drawing/2010/main" val="0"/>
              </a:ext>
            </a:extLst>
          </a:blip>
          <a:srcRect t="3676" r="1" b="5754"/>
          <a:stretch/>
        </p:blipFill>
        <p:spPr>
          <a:xfrm>
            <a:off x="643467" y="743915"/>
            <a:ext cx="5291665" cy="3079315"/>
          </a:xfrm>
          <a:prstGeom prst="rect">
            <a:avLst/>
          </a:prstGeom>
        </p:spPr>
      </p:pic>
      <p:pic>
        <p:nvPicPr>
          <p:cNvPr id="11" name="Picture 10" descr="A picture containing text, map&#10;&#10;Description automatically generated">
            <a:extLst>
              <a:ext uri="{FF2B5EF4-FFF2-40B4-BE49-F238E27FC236}">
                <a16:creationId xmlns:a16="http://schemas.microsoft.com/office/drawing/2014/main" id="{87F91E2D-6517-4E4F-A364-72CED14B70B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256866" y="947428"/>
            <a:ext cx="5291665" cy="2672290"/>
          </a:xfrm>
          <a:prstGeom prst="rect">
            <a:avLst/>
          </a:prstGeom>
        </p:spPr>
      </p:pic>
      <p:sp>
        <p:nvSpPr>
          <p:cNvPr id="19" name="Rectangle 18">
            <a:extLst>
              <a:ext uri="{FF2B5EF4-FFF2-40B4-BE49-F238E27FC236}">
                <a16:creationId xmlns:a16="http://schemas.microsoft.com/office/drawing/2014/main" id="{23D97D8B-CFC5-431A-AA32-93C4522A6EE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4233674"/>
            <a:ext cx="12192000" cy="2624326"/>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EF405E39-1604-4682-9112-258000F42E8B}"/>
              </a:ext>
            </a:extLst>
          </p:cNvPr>
          <p:cNvSpPr>
            <a:spLocks noGrp="1"/>
          </p:cNvSpPr>
          <p:nvPr>
            <p:ph type="title"/>
          </p:nvPr>
        </p:nvSpPr>
        <p:spPr>
          <a:xfrm>
            <a:off x="969264" y="4535424"/>
            <a:ext cx="3685032" cy="1586162"/>
          </a:xfrm>
        </p:spPr>
        <p:txBody>
          <a:bodyPr vert="horz" lIns="91440" tIns="45720" rIns="91440" bIns="45720" rtlCol="0" anchor="t">
            <a:normAutofit/>
          </a:bodyPr>
          <a:lstStyle/>
          <a:p>
            <a:r>
              <a:rPr lang="en-US" sz="3400" dirty="0">
                <a:solidFill>
                  <a:schemeClr val="bg1"/>
                </a:solidFill>
              </a:rPr>
              <a:t>Evapotranspiration, spatial-unit specific</a:t>
            </a:r>
          </a:p>
        </p:txBody>
      </p:sp>
      <p:sp>
        <p:nvSpPr>
          <p:cNvPr id="4" name="Text Placeholder 3">
            <a:extLst>
              <a:ext uri="{FF2B5EF4-FFF2-40B4-BE49-F238E27FC236}">
                <a16:creationId xmlns:a16="http://schemas.microsoft.com/office/drawing/2014/main" id="{13C6E8FE-F406-4762-B27D-80B1281AAF19}"/>
              </a:ext>
            </a:extLst>
          </p:cNvPr>
          <p:cNvSpPr>
            <a:spLocks noGrp="1"/>
          </p:cNvSpPr>
          <p:nvPr>
            <p:ph type="body" sz="half" idx="2"/>
          </p:nvPr>
        </p:nvSpPr>
        <p:spPr>
          <a:xfrm>
            <a:off x="5074920" y="4535423"/>
            <a:ext cx="4930626" cy="1586163"/>
          </a:xfrm>
        </p:spPr>
        <p:txBody>
          <a:bodyPr vert="horz" lIns="91440" tIns="45720" rIns="91440" bIns="45720" rtlCol="0">
            <a:normAutofit/>
          </a:bodyPr>
          <a:lstStyle/>
          <a:p>
            <a:r>
              <a:rPr lang="en-US" sz="1400" dirty="0">
                <a:solidFill>
                  <a:schemeClr val="bg1"/>
                </a:solidFill>
              </a:rPr>
              <a:t>Decisions in the model are to be made generally at the Taluka level. It is then important to aggregate certain variables, evapotranspiration as an example, to determine how this administrative unit will respond.</a:t>
            </a:r>
          </a:p>
          <a:p>
            <a:r>
              <a:rPr lang="en-US" sz="1400" dirty="0">
                <a:solidFill>
                  <a:schemeClr val="bg1"/>
                </a:solidFill>
              </a:rPr>
              <a:t>These images illustrate the timeseries of evapotranspiration per administrative unit over several years, as well as the map of administrative units within the Nira river sub-basin.</a:t>
            </a:r>
          </a:p>
        </p:txBody>
      </p:sp>
      <p:grpSp>
        <p:nvGrpSpPr>
          <p:cNvPr id="21" name="Group 20">
            <a:extLst>
              <a:ext uri="{FF2B5EF4-FFF2-40B4-BE49-F238E27FC236}">
                <a16:creationId xmlns:a16="http://schemas.microsoft.com/office/drawing/2014/main" id="{F91EAA54-AC0A-4AEF-ACE5-B1DD3DC8173B}"/>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0208171" y="4821439"/>
            <a:ext cx="1128382" cy="847206"/>
            <a:chOff x="8183879" y="1000124"/>
            <a:chExt cx="1562267" cy="1172973"/>
          </a:xfrm>
        </p:grpSpPr>
        <p:sp>
          <p:nvSpPr>
            <p:cNvPr id="22" name="Freeform 5">
              <a:extLst>
                <a:ext uri="{FF2B5EF4-FFF2-40B4-BE49-F238E27FC236}">
                  <a16:creationId xmlns:a16="http://schemas.microsoft.com/office/drawing/2014/main" id="{57EE6F04-B543-44E1-BA29-3DD44C5AEDF2}"/>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8183879" y="1348782"/>
              <a:ext cx="935037" cy="824315"/>
            </a:xfrm>
            <a:custGeom>
              <a:avLst/>
              <a:gdLst>
                <a:gd name="T0" fmla="*/ 225 w 785"/>
                <a:gd name="T1" fmla="*/ 692 h 692"/>
                <a:gd name="T2" fmla="*/ 177 w 785"/>
                <a:gd name="T3" fmla="*/ 665 h 692"/>
                <a:gd name="T4" fmla="*/ 9 w 785"/>
                <a:gd name="T5" fmla="*/ 374 h 692"/>
                <a:gd name="T6" fmla="*/ 9 w 785"/>
                <a:gd name="T7" fmla="*/ 318 h 692"/>
                <a:gd name="T8" fmla="*/ 177 w 785"/>
                <a:gd name="T9" fmla="*/ 27 h 692"/>
                <a:gd name="T10" fmla="*/ 225 w 785"/>
                <a:gd name="T11" fmla="*/ 0 h 692"/>
                <a:gd name="T12" fmla="*/ 561 w 785"/>
                <a:gd name="T13" fmla="*/ 0 h 692"/>
                <a:gd name="T14" fmla="*/ 609 w 785"/>
                <a:gd name="T15" fmla="*/ 27 h 692"/>
                <a:gd name="T16" fmla="*/ 777 w 785"/>
                <a:gd name="T17" fmla="*/ 318 h 692"/>
                <a:gd name="T18" fmla="*/ 777 w 785"/>
                <a:gd name="T19" fmla="*/ 374 h 692"/>
                <a:gd name="T20" fmla="*/ 609 w 785"/>
                <a:gd name="T21" fmla="*/ 665 h 692"/>
                <a:gd name="T22" fmla="*/ 561 w 785"/>
                <a:gd name="T23" fmla="*/ 692 h 692"/>
                <a:gd name="T24" fmla="*/ 225 w 785"/>
                <a:gd name="T25" fmla="*/ 692 h 6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85" h="692">
                  <a:moveTo>
                    <a:pt x="225" y="692"/>
                  </a:moveTo>
                  <a:cubicBezTo>
                    <a:pt x="207" y="692"/>
                    <a:pt x="185" y="680"/>
                    <a:pt x="177" y="665"/>
                  </a:cubicBezTo>
                  <a:cubicBezTo>
                    <a:pt x="9" y="374"/>
                    <a:pt x="9" y="374"/>
                    <a:pt x="9" y="374"/>
                  </a:cubicBezTo>
                  <a:cubicBezTo>
                    <a:pt x="0" y="358"/>
                    <a:pt x="0" y="334"/>
                    <a:pt x="9" y="318"/>
                  </a:cubicBezTo>
                  <a:cubicBezTo>
                    <a:pt x="177" y="27"/>
                    <a:pt x="177" y="27"/>
                    <a:pt x="177" y="27"/>
                  </a:cubicBezTo>
                  <a:cubicBezTo>
                    <a:pt x="185" y="12"/>
                    <a:pt x="207" y="0"/>
                    <a:pt x="225" y="0"/>
                  </a:cubicBezTo>
                  <a:cubicBezTo>
                    <a:pt x="561" y="0"/>
                    <a:pt x="561" y="0"/>
                    <a:pt x="561" y="0"/>
                  </a:cubicBezTo>
                  <a:cubicBezTo>
                    <a:pt x="578" y="0"/>
                    <a:pt x="600" y="12"/>
                    <a:pt x="609" y="27"/>
                  </a:cubicBezTo>
                  <a:cubicBezTo>
                    <a:pt x="777" y="318"/>
                    <a:pt x="777" y="318"/>
                    <a:pt x="777" y="318"/>
                  </a:cubicBezTo>
                  <a:cubicBezTo>
                    <a:pt x="785" y="334"/>
                    <a:pt x="785" y="358"/>
                    <a:pt x="777" y="374"/>
                  </a:cubicBezTo>
                  <a:cubicBezTo>
                    <a:pt x="609" y="665"/>
                    <a:pt x="609" y="665"/>
                    <a:pt x="609" y="665"/>
                  </a:cubicBezTo>
                  <a:cubicBezTo>
                    <a:pt x="600" y="680"/>
                    <a:pt x="578" y="692"/>
                    <a:pt x="561" y="692"/>
                  </a:cubicBezTo>
                  <a:lnTo>
                    <a:pt x="225" y="692"/>
                  </a:lnTo>
                  <a:close/>
                </a:path>
              </a:pathLst>
            </a:custGeom>
            <a:noFill/>
            <a:ln w="28575" cmpd="sng">
              <a:solidFill>
                <a:schemeClr val="bg1"/>
              </a:solidFill>
            </a:ln>
          </p:spPr>
          <p:txBody>
            <a:bodyPr vert="horz" wrap="square" lIns="91440" tIns="45720" rIns="91440" bIns="45720" numCol="1" anchor="t" anchorCtr="0" compatLnSpc="1">
              <a:prstTxWarp prst="textNoShape">
                <a:avLst/>
              </a:prstTxWarp>
            </a:bodyPr>
            <a:lstStyle/>
            <a:p>
              <a:endParaRPr lang="en-US"/>
            </a:p>
          </p:txBody>
        </p:sp>
        <p:sp>
          <p:nvSpPr>
            <p:cNvPr id="23" name="Freeform 5">
              <a:extLst>
                <a:ext uri="{FF2B5EF4-FFF2-40B4-BE49-F238E27FC236}">
                  <a16:creationId xmlns:a16="http://schemas.microsoft.com/office/drawing/2014/main" id="{D5559A4F-CFAC-4ECC-B04A-670D559B9600}"/>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8983979" y="1000124"/>
              <a:ext cx="762167" cy="671915"/>
            </a:xfrm>
            <a:custGeom>
              <a:avLst/>
              <a:gdLst>
                <a:gd name="T0" fmla="*/ 225 w 785"/>
                <a:gd name="T1" fmla="*/ 692 h 692"/>
                <a:gd name="T2" fmla="*/ 177 w 785"/>
                <a:gd name="T3" fmla="*/ 665 h 692"/>
                <a:gd name="T4" fmla="*/ 9 w 785"/>
                <a:gd name="T5" fmla="*/ 374 h 692"/>
                <a:gd name="T6" fmla="*/ 9 w 785"/>
                <a:gd name="T7" fmla="*/ 318 h 692"/>
                <a:gd name="T8" fmla="*/ 177 w 785"/>
                <a:gd name="T9" fmla="*/ 27 h 692"/>
                <a:gd name="T10" fmla="*/ 225 w 785"/>
                <a:gd name="T11" fmla="*/ 0 h 692"/>
                <a:gd name="T12" fmla="*/ 561 w 785"/>
                <a:gd name="T13" fmla="*/ 0 h 692"/>
                <a:gd name="T14" fmla="*/ 609 w 785"/>
                <a:gd name="T15" fmla="*/ 27 h 692"/>
                <a:gd name="T16" fmla="*/ 777 w 785"/>
                <a:gd name="T17" fmla="*/ 318 h 692"/>
                <a:gd name="T18" fmla="*/ 777 w 785"/>
                <a:gd name="T19" fmla="*/ 374 h 692"/>
                <a:gd name="T20" fmla="*/ 609 w 785"/>
                <a:gd name="T21" fmla="*/ 665 h 692"/>
                <a:gd name="T22" fmla="*/ 561 w 785"/>
                <a:gd name="T23" fmla="*/ 692 h 692"/>
                <a:gd name="T24" fmla="*/ 225 w 785"/>
                <a:gd name="T25" fmla="*/ 692 h 6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85" h="692">
                  <a:moveTo>
                    <a:pt x="225" y="692"/>
                  </a:moveTo>
                  <a:cubicBezTo>
                    <a:pt x="207" y="692"/>
                    <a:pt x="185" y="680"/>
                    <a:pt x="177" y="665"/>
                  </a:cubicBezTo>
                  <a:cubicBezTo>
                    <a:pt x="9" y="374"/>
                    <a:pt x="9" y="374"/>
                    <a:pt x="9" y="374"/>
                  </a:cubicBezTo>
                  <a:cubicBezTo>
                    <a:pt x="0" y="358"/>
                    <a:pt x="0" y="334"/>
                    <a:pt x="9" y="318"/>
                  </a:cubicBezTo>
                  <a:cubicBezTo>
                    <a:pt x="177" y="27"/>
                    <a:pt x="177" y="27"/>
                    <a:pt x="177" y="27"/>
                  </a:cubicBezTo>
                  <a:cubicBezTo>
                    <a:pt x="185" y="12"/>
                    <a:pt x="207" y="0"/>
                    <a:pt x="225" y="0"/>
                  </a:cubicBezTo>
                  <a:cubicBezTo>
                    <a:pt x="561" y="0"/>
                    <a:pt x="561" y="0"/>
                    <a:pt x="561" y="0"/>
                  </a:cubicBezTo>
                  <a:cubicBezTo>
                    <a:pt x="578" y="0"/>
                    <a:pt x="600" y="12"/>
                    <a:pt x="609" y="27"/>
                  </a:cubicBezTo>
                  <a:cubicBezTo>
                    <a:pt x="777" y="318"/>
                    <a:pt x="777" y="318"/>
                    <a:pt x="777" y="318"/>
                  </a:cubicBezTo>
                  <a:cubicBezTo>
                    <a:pt x="785" y="334"/>
                    <a:pt x="785" y="358"/>
                    <a:pt x="777" y="374"/>
                  </a:cubicBezTo>
                  <a:cubicBezTo>
                    <a:pt x="609" y="665"/>
                    <a:pt x="609" y="665"/>
                    <a:pt x="609" y="665"/>
                  </a:cubicBezTo>
                  <a:cubicBezTo>
                    <a:pt x="600" y="680"/>
                    <a:pt x="578" y="692"/>
                    <a:pt x="561" y="692"/>
                  </a:cubicBezTo>
                  <a:lnTo>
                    <a:pt x="225" y="692"/>
                  </a:lnTo>
                  <a:close/>
                </a:path>
              </a:pathLst>
            </a:custGeom>
            <a:noFill/>
            <a:ln w="28575" cmpd="sng">
              <a:solidFill>
                <a:schemeClr val="bg1"/>
              </a:solidFill>
            </a:ln>
          </p:spPr>
          <p:txBody>
            <a:bodyPr vert="horz" wrap="square" lIns="91440" tIns="45720" rIns="91440" bIns="45720" numCol="1" anchor="t" anchorCtr="0" compatLnSpc="1">
              <a:prstTxWarp prst="textNoShape">
                <a:avLst/>
              </a:prstTxWarp>
            </a:bodyPr>
            <a:lstStyle/>
            <a:p>
              <a:endParaRPr lang="en-US"/>
            </a:p>
          </p:txBody>
        </p:sp>
      </p:grpSp>
    </p:spTree>
    <p:extLst>
      <p:ext uri="{BB962C8B-B14F-4D97-AF65-F5344CB8AC3E}">
        <p14:creationId xmlns:p14="http://schemas.microsoft.com/office/powerpoint/2010/main" val="410759958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867D4867-5BA7-4462-B2F6-A23F4A622A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654296" cy="6858000"/>
          </a:xfrm>
          <a:prstGeom prst="rect">
            <a:avLst/>
          </a:prstGeom>
          <a:solidFill>
            <a:srgbClr val="3F3F3F"/>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EF405E39-1604-4682-9112-258000F42E8B}"/>
              </a:ext>
            </a:extLst>
          </p:cNvPr>
          <p:cNvSpPr>
            <a:spLocks noGrp="1"/>
          </p:cNvSpPr>
          <p:nvPr>
            <p:ph type="title"/>
          </p:nvPr>
        </p:nvSpPr>
        <p:spPr>
          <a:xfrm>
            <a:off x="643468" y="623392"/>
            <a:ext cx="3363974" cy="1607060"/>
          </a:xfrm>
          <a:noFill/>
          <a:ln w="19050">
            <a:solidFill>
              <a:schemeClr val="tx1"/>
            </a:solidFill>
          </a:ln>
        </p:spPr>
        <p:txBody>
          <a:bodyPr vert="horz" wrap="square" lIns="91440" tIns="45720" rIns="91440" bIns="45720" rtlCol="0" anchor="ctr">
            <a:normAutofit/>
          </a:bodyPr>
          <a:lstStyle/>
          <a:p>
            <a:pPr algn="ctr"/>
            <a:r>
              <a:rPr lang="en-US" sz="2800" kern="1200">
                <a:solidFill>
                  <a:schemeClr val="tx1"/>
                </a:solidFill>
                <a:latin typeface="+mj-lt"/>
                <a:ea typeface="+mj-ea"/>
                <a:cs typeface="+mj-cs"/>
              </a:rPr>
              <a:t>Groundwater pumping</a:t>
            </a:r>
          </a:p>
        </p:txBody>
      </p:sp>
      <p:sp>
        <p:nvSpPr>
          <p:cNvPr id="4" name="Text Placeholder 3">
            <a:extLst>
              <a:ext uri="{FF2B5EF4-FFF2-40B4-BE49-F238E27FC236}">
                <a16:creationId xmlns:a16="http://schemas.microsoft.com/office/drawing/2014/main" id="{13C6E8FE-F406-4762-B27D-80B1281AAF19}"/>
              </a:ext>
            </a:extLst>
          </p:cNvPr>
          <p:cNvSpPr>
            <a:spLocks noGrp="1"/>
          </p:cNvSpPr>
          <p:nvPr>
            <p:ph type="body" sz="half" idx="2"/>
          </p:nvPr>
        </p:nvSpPr>
        <p:spPr>
          <a:xfrm>
            <a:off x="643468" y="2638043"/>
            <a:ext cx="3363974" cy="3415623"/>
          </a:xfrm>
        </p:spPr>
        <p:txBody>
          <a:bodyPr vert="horz" lIns="91440" tIns="45720" rIns="91440" bIns="45720" rtlCol="0">
            <a:normAutofit/>
          </a:bodyPr>
          <a:lstStyle/>
          <a:p>
            <a:r>
              <a:rPr lang="en-US" sz="2000" dirty="0"/>
              <a:t>Groundwater pumping to satisfy water demand influences the water table of the surrounding area. </a:t>
            </a:r>
          </a:p>
          <a:p>
            <a:pPr indent="-228600">
              <a:buFont typeface="Arial" panose="020B0604020202020204" pitchFamily="34" charset="0"/>
              <a:buChar char="•"/>
            </a:pPr>
            <a:endParaRPr lang="en-US" sz="2000" dirty="0"/>
          </a:p>
          <a:p>
            <a:r>
              <a:rPr lang="en-US" sz="2000" dirty="0"/>
              <a:t>This clip shows an example of significant groundwater abstraction.</a:t>
            </a:r>
          </a:p>
        </p:txBody>
      </p:sp>
      <p:pic>
        <p:nvPicPr>
          <p:cNvPr id="5" name="modflowDepth2_monthend in modflowDepth2_monthend">
            <a:hlinkClick r:id="" action="ppaction://media"/>
            <a:extLst>
              <a:ext uri="{FF2B5EF4-FFF2-40B4-BE49-F238E27FC236}">
                <a16:creationId xmlns:a16="http://schemas.microsoft.com/office/drawing/2014/main" id="{2FE9B130-B9CB-4D7C-A7C7-99E07F14334A}"/>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5297763" y="1395202"/>
            <a:ext cx="6250769" cy="3906729"/>
          </a:xfrm>
          <a:prstGeom prst="rect">
            <a:avLst/>
          </a:prstGeom>
        </p:spPr>
      </p:pic>
      <p:sp>
        <p:nvSpPr>
          <p:cNvPr id="6" name="Rectangle 5">
            <a:extLst>
              <a:ext uri="{FF2B5EF4-FFF2-40B4-BE49-F238E27FC236}">
                <a16:creationId xmlns:a16="http://schemas.microsoft.com/office/drawing/2014/main" id="{F6A6DC9E-6DDD-49DF-AE37-41A537C26E54}"/>
              </a:ext>
            </a:extLst>
          </p:cNvPr>
          <p:cNvSpPr/>
          <p:nvPr/>
        </p:nvSpPr>
        <p:spPr>
          <a:xfrm>
            <a:off x="6581878" y="910244"/>
            <a:ext cx="3682538" cy="710738"/>
          </a:xfrm>
          <a:prstGeom prst="rec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1"/>
                </a:solidFill>
              </a:rPr>
              <a:t>Depth to groundwater</a:t>
            </a:r>
            <a:endParaRPr lang="en-AT" dirty="0">
              <a:solidFill>
                <a:schemeClr val="bg1"/>
              </a:solidFill>
            </a:endParaRPr>
          </a:p>
        </p:txBody>
      </p:sp>
    </p:spTree>
    <p:extLst>
      <p:ext uri="{BB962C8B-B14F-4D97-AF65-F5344CB8AC3E}">
        <p14:creationId xmlns:p14="http://schemas.microsoft.com/office/powerpoint/2010/main" val="1537394754"/>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7250"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5"/>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5"/>
                                        </p:tgtEl>
                                      </p:cBhvr>
                                    </p:cmd>
                                  </p:childTnLst>
                                </p:cTn>
                              </p:par>
                            </p:childTnLst>
                          </p:cTn>
                        </p:par>
                      </p:childTnLst>
                    </p:cTn>
                  </p:par>
                </p:childTnLst>
              </p:cTn>
              <p:nextCondLst>
                <p:cond evt="onClick" delay="0">
                  <p:tgtEl>
                    <p:spTgt spid="5"/>
                  </p:tgtEl>
                </p:cond>
              </p:nextCondLst>
            </p:seq>
            <p:video>
              <p:cMediaNode vol="80000">
                <p:cTn id="12" fill="hold" display="0">
                  <p:stCondLst>
                    <p:cond delay="indefinite"/>
                  </p:stCondLst>
                </p:cTn>
                <p:tgtEl>
                  <p:spTgt spid="5"/>
                </p:tgtEl>
              </p:cMediaNode>
            </p:vide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867D4867-5BA7-4462-B2F6-A23F4A622A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654296" cy="6858000"/>
          </a:xfrm>
          <a:prstGeom prst="rect">
            <a:avLst/>
          </a:prstGeom>
          <a:solidFill>
            <a:srgbClr val="3F3F3F"/>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EF405E39-1604-4682-9112-258000F42E8B}"/>
              </a:ext>
            </a:extLst>
          </p:cNvPr>
          <p:cNvSpPr>
            <a:spLocks noGrp="1"/>
          </p:cNvSpPr>
          <p:nvPr>
            <p:ph type="title"/>
          </p:nvPr>
        </p:nvSpPr>
        <p:spPr>
          <a:xfrm>
            <a:off x="643468" y="623392"/>
            <a:ext cx="3363974" cy="1607060"/>
          </a:xfrm>
          <a:noFill/>
          <a:ln w="19050">
            <a:solidFill>
              <a:schemeClr val="tx1"/>
            </a:solidFill>
          </a:ln>
        </p:spPr>
        <p:txBody>
          <a:bodyPr vert="horz" wrap="square" lIns="91440" tIns="45720" rIns="91440" bIns="45720" rtlCol="0" anchor="ctr">
            <a:normAutofit/>
          </a:bodyPr>
          <a:lstStyle/>
          <a:p>
            <a:pPr algn="ctr"/>
            <a:r>
              <a:rPr lang="en-US" sz="2800" kern="1200" dirty="0">
                <a:solidFill>
                  <a:schemeClr val="tx1"/>
                </a:solidFill>
                <a:latin typeface="+mj-lt"/>
                <a:ea typeface="+mj-ea"/>
                <a:cs typeface="+mj-cs"/>
              </a:rPr>
              <a:t>Canal leakage</a:t>
            </a:r>
          </a:p>
        </p:txBody>
      </p:sp>
      <p:sp>
        <p:nvSpPr>
          <p:cNvPr id="4" name="Text Placeholder 3">
            <a:extLst>
              <a:ext uri="{FF2B5EF4-FFF2-40B4-BE49-F238E27FC236}">
                <a16:creationId xmlns:a16="http://schemas.microsoft.com/office/drawing/2014/main" id="{13C6E8FE-F406-4762-B27D-80B1281AAF19}"/>
              </a:ext>
            </a:extLst>
          </p:cNvPr>
          <p:cNvSpPr>
            <a:spLocks noGrp="1"/>
          </p:cNvSpPr>
          <p:nvPr>
            <p:ph type="body" sz="half" idx="2"/>
          </p:nvPr>
        </p:nvSpPr>
        <p:spPr>
          <a:xfrm>
            <a:off x="643468" y="2638043"/>
            <a:ext cx="3363974" cy="3415623"/>
          </a:xfrm>
        </p:spPr>
        <p:txBody>
          <a:bodyPr vert="horz" lIns="91440" tIns="45720" rIns="91440" bIns="45720" rtlCol="0">
            <a:normAutofit fontScale="85000" lnSpcReduction="10000"/>
          </a:bodyPr>
          <a:lstStyle/>
          <a:p>
            <a:r>
              <a:rPr lang="en-US" sz="2100" dirty="0"/>
              <a:t>Canal leakage has been identified as a significant influence on the hydrological cycle. </a:t>
            </a:r>
          </a:p>
          <a:p>
            <a:endParaRPr lang="en-US" sz="2000" dirty="0"/>
          </a:p>
          <a:p>
            <a:r>
              <a:rPr lang="en-US" sz="2000" dirty="0"/>
              <a:t>Reservoir-specific leakage coefficients determine the fraction of delivered reservoir water that leaks along the associated canal system.</a:t>
            </a:r>
          </a:p>
          <a:p>
            <a:endParaRPr lang="en-US" sz="2000" dirty="0"/>
          </a:p>
          <a:p>
            <a:r>
              <a:rPr lang="en-US" sz="2000" dirty="0"/>
              <a:t>This image illustrates the effect of significant canal leakage on locally raising the groundwater table.</a:t>
            </a:r>
          </a:p>
        </p:txBody>
      </p:sp>
      <p:pic>
        <p:nvPicPr>
          <p:cNvPr id="13" name="Content Placeholder 12" descr="A close up of a map&#10;&#10;Description automatically generated">
            <a:extLst>
              <a:ext uri="{FF2B5EF4-FFF2-40B4-BE49-F238E27FC236}">
                <a16:creationId xmlns:a16="http://schemas.microsoft.com/office/drawing/2014/main" id="{F0C9FA77-CDAC-452F-B164-4A2150265D35}"/>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5297764" y="1365871"/>
            <a:ext cx="6172200" cy="3792556"/>
          </a:xfrm>
        </p:spPr>
      </p:pic>
      <p:sp>
        <p:nvSpPr>
          <p:cNvPr id="14" name="Rectangle 13">
            <a:extLst>
              <a:ext uri="{FF2B5EF4-FFF2-40B4-BE49-F238E27FC236}">
                <a16:creationId xmlns:a16="http://schemas.microsoft.com/office/drawing/2014/main" id="{863594AB-B144-4632-82F5-FB5607783627}"/>
              </a:ext>
            </a:extLst>
          </p:cNvPr>
          <p:cNvSpPr/>
          <p:nvPr/>
        </p:nvSpPr>
        <p:spPr>
          <a:xfrm>
            <a:off x="6581878" y="910244"/>
            <a:ext cx="3682538" cy="710738"/>
          </a:xfrm>
          <a:prstGeom prst="rec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1"/>
                </a:solidFill>
              </a:rPr>
              <a:t>Depth to groundwater</a:t>
            </a:r>
            <a:endParaRPr lang="en-AT" dirty="0">
              <a:solidFill>
                <a:schemeClr val="bg1"/>
              </a:solidFill>
            </a:endParaRPr>
          </a:p>
        </p:txBody>
      </p:sp>
    </p:spTree>
    <p:extLst>
      <p:ext uri="{BB962C8B-B14F-4D97-AF65-F5344CB8AC3E}">
        <p14:creationId xmlns:p14="http://schemas.microsoft.com/office/powerpoint/2010/main" val="2937658060"/>
      </p:ext>
    </p:extLst>
  </p:cSld>
  <p:clrMapOvr>
    <a:overrideClrMapping bg1="dk1" tx1="lt1" bg2="dk2" tx2="lt2" accent1="accent1" accent2="accent2" accent3="accent3" accent4="accent4" accent5="accent5" accent6="accent6" hlink="hlink" folHlink="folHlink"/>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kument" ma:contentTypeID="0x0101000FA1C9629B87314E9DD5CD3C94CDCC91" ma:contentTypeVersion="5" ma:contentTypeDescription="Ein neues Dokument erstellen." ma:contentTypeScope="" ma:versionID="9426b852db7cd71da7fa2086f5726b44">
  <xsd:schema xmlns:xsd="http://www.w3.org/2001/XMLSchema" xmlns:xs="http://www.w3.org/2001/XMLSchema" xmlns:p="http://schemas.microsoft.com/office/2006/metadata/properties" xmlns:ns3="d038da7a-f96d-4dd7-a87a-d11d64a88232" xmlns:ns4="5143addc-eb01-4c42-908d-e026606d9b7b" targetNamespace="http://schemas.microsoft.com/office/2006/metadata/properties" ma:root="true" ma:fieldsID="5b45fcd588c2b3374a133468b0c8a854" ns3:_="" ns4:_="">
    <xsd:import namespace="d038da7a-f96d-4dd7-a87a-d11d64a88232"/>
    <xsd:import namespace="5143addc-eb01-4c42-908d-e026606d9b7b"/>
    <xsd:element name="properties">
      <xsd:complexType>
        <xsd:sequence>
          <xsd:element name="documentManagement">
            <xsd:complexType>
              <xsd:all>
                <xsd:element ref="ns3:MediaServiceMetadata" minOccurs="0"/>
                <xsd:element ref="ns3:MediaServiceFastMetadata" minOccurs="0"/>
                <xsd:element ref="ns4:SharedWithUsers" minOccurs="0"/>
                <xsd:element ref="ns4:SharedWithDetails" minOccurs="0"/>
                <xsd:element ref="ns4:SharingHintHash"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d038da7a-f96d-4dd7-a87a-d11d64a88232"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5143addc-eb01-4c42-908d-e026606d9b7b" elementFormDefault="qualified">
    <xsd:import namespace="http://schemas.microsoft.com/office/2006/documentManagement/types"/>
    <xsd:import namespace="http://schemas.microsoft.com/office/infopath/2007/PartnerControls"/>
    <xsd:element name="SharedWithUsers" ma:index="10" nillable="true" ma:displayName="Freigegeben für"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1" nillable="true" ma:displayName="Freigegeben für - Details" ma:internalName="SharedWithDetails" ma:readOnly="true">
      <xsd:simpleType>
        <xsd:restriction base="dms:Note">
          <xsd:maxLength value="255"/>
        </xsd:restriction>
      </xsd:simpleType>
    </xsd:element>
    <xsd:element name="SharingHintHash" ma:index="12" nillable="true" ma:displayName="Freigabehinweishash"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Inhaltstyp"/>
        <xsd:element ref="dc:title" minOccurs="0" maxOccurs="1" ma:index="4" ma:displayName="Titel"/>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29B77074-7DF6-406B-A106-C252FB8CCA02}">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d038da7a-f96d-4dd7-a87a-d11d64a88232"/>
    <ds:schemaRef ds:uri="5143addc-eb01-4c42-908d-e026606d9b7b"/>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7AC2685C-3C8C-4561-8994-97694252650F}">
  <ds:schemaRefs>
    <ds:schemaRef ds:uri="http://schemas.microsoft.com/sharepoint/v3/contenttype/forms"/>
  </ds:schemaRefs>
</ds:datastoreItem>
</file>

<file path=customXml/itemProps3.xml><?xml version="1.0" encoding="utf-8"?>
<ds:datastoreItem xmlns:ds="http://schemas.openxmlformats.org/officeDocument/2006/customXml" ds:itemID="{690EAFB9-93A5-4DF2-B58A-8B2684AFF726}">
  <ds:schemaRefs>
    <ds:schemaRef ds:uri="d038da7a-f96d-4dd7-a87a-d11d64a88232"/>
    <ds:schemaRef ds:uri="http://schemas.openxmlformats.org/package/2006/metadata/core-properties"/>
    <ds:schemaRef ds:uri="http://purl.org/dc/elements/1.1/"/>
    <ds:schemaRef ds:uri="http://purl.org/dc/dcmitype/"/>
    <ds:schemaRef ds:uri="http://schemas.microsoft.com/office/infopath/2007/PartnerControls"/>
    <ds:schemaRef ds:uri="5143addc-eb01-4c42-908d-e026606d9b7b"/>
    <ds:schemaRef ds:uri="http://purl.org/dc/terms/"/>
    <ds:schemaRef ds:uri="http://schemas.microsoft.com/office/2006/documentManagement/types"/>
    <ds:schemaRef ds:uri="http://schemas.microsoft.com/office/2006/metadata/properties"/>
    <ds:schemaRef ds:uri="http://www.w3.org/XML/1998/namespace"/>
  </ds:schemaRefs>
</ds:datastoreItem>
</file>

<file path=docProps/app.xml><?xml version="1.0" encoding="utf-8"?>
<Properties xmlns="http://schemas.openxmlformats.org/officeDocument/2006/extended-properties" xmlns:vt="http://schemas.openxmlformats.org/officeDocument/2006/docPropsVTypes">
  <TotalTime>67</TotalTime>
  <Words>438</Words>
  <Application>Microsoft Office PowerPoint</Application>
  <PresentationFormat>Widescreen</PresentationFormat>
  <Paragraphs>45</Paragraphs>
  <Slides>9</Slides>
  <Notes>0</Notes>
  <HiddenSlides>0</HiddenSlides>
  <MMClips>2</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9</vt:i4>
      </vt:variant>
    </vt:vector>
  </HeadingPairs>
  <TitlesOfParts>
    <vt:vector size="13" baseType="lpstr">
      <vt:lpstr>Arial</vt:lpstr>
      <vt:lpstr>Calibri</vt:lpstr>
      <vt:lpstr>Calibri Light</vt:lpstr>
      <vt:lpstr>Office Theme</vt:lpstr>
      <vt:lpstr>The Community Water Model (CWatM)</vt:lpstr>
      <vt:lpstr>Nira river sub-basin</vt:lpstr>
      <vt:lpstr>River discharge</vt:lpstr>
      <vt:lpstr>PowerPoint Presentation</vt:lpstr>
      <vt:lpstr>Reservoirs</vt:lpstr>
      <vt:lpstr>Evpotranspiration</vt:lpstr>
      <vt:lpstr>Evapotranspiration, spatial-unit specific</vt:lpstr>
      <vt:lpstr>Groundwater pumping</vt:lpstr>
      <vt:lpstr>Canal leakage</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The Community Water Model (CWatM)</dc:title>
  <dc:creator>SMILOVIC Mikhail</dc:creator>
  <cp:lastModifiedBy>SMILOVIC Mikhail</cp:lastModifiedBy>
  <cp:revision>3</cp:revision>
  <dcterms:created xsi:type="dcterms:W3CDTF">2020-01-15T16:42:18Z</dcterms:created>
  <dcterms:modified xsi:type="dcterms:W3CDTF">2020-01-15T17:49:41Z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0x0101000FA1C9629B87314E9DD5CD3C94CDCC91</vt:lpwstr>
  </property>
</Properties>
</file>